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4897" r:id="rId3"/>
  </p:sldMasterIdLst>
  <p:notesMasterIdLst>
    <p:notesMasterId r:id="rId16"/>
  </p:notesMasterIdLst>
  <p:handoutMasterIdLst>
    <p:handoutMasterId r:id="rId17"/>
  </p:handoutMasterIdLst>
  <p:sldIdLst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</p:sldIdLst>
  <p:sldSz cx="10369550" cy="7248525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3">
          <p15:clr>
            <a:srgbClr val="A4A3A4"/>
          </p15:clr>
        </p15:guide>
        <p15:guide id="2" orient="horz" pos="877">
          <p15:clr>
            <a:srgbClr val="A4A3A4"/>
          </p15:clr>
        </p15:guide>
        <p15:guide id="3" pos="363">
          <p15:clr>
            <a:srgbClr val="A4A3A4"/>
          </p15:clr>
        </p15:guide>
        <p15:guide id="4" pos="6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CC"/>
    <a:srgbClr val="000000"/>
    <a:srgbClr val="9EE086"/>
    <a:srgbClr val="75C2BD"/>
    <a:srgbClr val="CCFFFF"/>
    <a:srgbClr val="FD31EE"/>
    <a:srgbClr val="FF0000"/>
    <a:srgbClr val="E7E8EB"/>
    <a:srgbClr val="FFD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26" autoAdjust="0"/>
    <p:restoredTop sz="94706" autoAdjust="0"/>
  </p:normalViewPr>
  <p:slideViewPr>
    <p:cSldViewPr>
      <p:cViewPr varScale="1">
        <p:scale>
          <a:sx n="49" d="100"/>
          <a:sy n="49" d="100"/>
        </p:scale>
        <p:origin x="677" y="53"/>
      </p:cViewPr>
      <p:guideLst>
        <p:guide orient="horz" pos="4143"/>
        <p:guide orient="horz" pos="877"/>
        <p:guide pos="363"/>
        <p:guide pos="61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4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7318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6" tIns="0" rIns="19446" bIns="0" numCol="1" anchor="t" anchorCtr="0" compatLnSpc="1">
            <a:prstTxWarp prst="textNoShape">
              <a:avLst/>
            </a:prstTxWarp>
          </a:bodyPr>
          <a:lstStyle>
            <a:lvl1pPr algn="l" defTabSz="933448" eaLnBrk="0" hangingPunct="0">
              <a:defRPr sz="1000" b="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601" y="0"/>
            <a:ext cx="294407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6" tIns="0" rIns="19446" bIns="0" numCol="1" anchor="t" anchorCtr="0" compatLnSpc="1">
            <a:prstTxWarp prst="textNoShape">
              <a:avLst/>
            </a:prstTxWarp>
          </a:bodyPr>
          <a:lstStyle>
            <a:lvl1pPr algn="r" defTabSz="933448" eaLnBrk="0" hangingPunct="0">
              <a:defRPr sz="1000" b="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6125" y="750888"/>
            <a:ext cx="5305425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4441"/>
            <a:ext cx="4984962" cy="44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87" tIns="46994" rIns="93987" bIns="46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051"/>
            <a:ext cx="294407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6" tIns="0" rIns="19446" bIns="0" numCol="1" anchor="b" anchorCtr="0" compatLnSpc="1">
            <a:prstTxWarp prst="textNoShape">
              <a:avLst/>
            </a:prstTxWarp>
          </a:bodyPr>
          <a:lstStyle>
            <a:lvl1pPr algn="l" defTabSz="933448" eaLnBrk="0" hangingPunct="0">
              <a:defRPr sz="1000" b="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601" y="9432051"/>
            <a:ext cx="2944075" cy="49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46" tIns="0" rIns="19446" bIns="0" numCol="1" anchor="b" anchorCtr="0" compatLnSpc="1">
            <a:prstTxWarp prst="textNoShape">
              <a:avLst/>
            </a:prstTxWarp>
          </a:bodyPr>
          <a:lstStyle>
            <a:lvl1pPr algn="r" defTabSz="933448" eaLnBrk="0" hangingPunct="0">
              <a:defRPr sz="1000" b="0" i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B2BD357-CCB2-490D-9C71-CA9093ADD8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03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991"/>
            <a:fld id="{5C38373F-03B5-446F-9FFF-9F5DA6A2E6DE}" type="slidenum">
              <a:rPr lang="en-GB" smtClean="0"/>
              <a:pPr defTabSz="929991"/>
              <a:t>1</a:t>
            </a:fld>
            <a:endParaRPr lang="en-GB" dirty="0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750888"/>
            <a:ext cx="5307013" cy="3709987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2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10045700" y="0"/>
            <a:ext cx="144463" cy="72485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2" tIns="49782" rIns="99562" bIns="49782" anchor="ctr"/>
          <a:lstStyle>
            <a:lvl1pPr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i="1" smtClean="0"/>
          </a:p>
        </p:txBody>
      </p:sp>
      <p:sp>
        <p:nvSpPr>
          <p:cNvPr id="6" name="AutoShape 26"/>
          <p:cNvSpPr>
            <a:spLocks noChangeArrowheads="1"/>
          </p:cNvSpPr>
          <p:nvPr userDrawn="1"/>
        </p:nvSpPr>
        <p:spPr bwMode="gray">
          <a:xfrm rot="16200000">
            <a:off x="9971087" y="6151563"/>
            <a:ext cx="314325" cy="1651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9562" tIns="49782" rIns="99562" bIns="49782" anchor="ctr"/>
          <a:lstStyle>
            <a:lvl1pPr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b="0" i="1" smtClean="0"/>
          </a:p>
        </p:txBody>
      </p:sp>
      <p:sp>
        <p:nvSpPr>
          <p:cNvPr id="404526" name="Rectangle 46"/>
          <p:cNvSpPr>
            <a:spLocks noGrp="1" noChangeArrowheads="1"/>
          </p:cNvSpPr>
          <p:nvPr>
            <p:ph type="ctrTitle" sz="quarter"/>
          </p:nvPr>
        </p:nvSpPr>
        <p:spPr>
          <a:xfrm>
            <a:off x="720725" y="4344988"/>
            <a:ext cx="8813800" cy="503237"/>
          </a:xfrm>
        </p:spPr>
        <p:txBody>
          <a:bodyPr bIns="0"/>
          <a:lstStyle>
            <a:lvl1pPr>
              <a:lnSpc>
                <a:spcPct val="100000"/>
              </a:lnSpc>
              <a:defRPr sz="3000" b="1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4527" name="Rectangle 4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0725" y="4848225"/>
            <a:ext cx="7258050" cy="504825"/>
          </a:xfrm>
        </p:spPr>
        <p:txBody>
          <a:bodyPr tIns="0"/>
          <a:lstStyle>
            <a:lvl1pPr marL="0" indent="0">
              <a:spcBef>
                <a:spcPct val="0"/>
              </a:spcBef>
              <a:buClrTx/>
              <a:buFontTx/>
              <a:buNone/>
              <a:defRPr sz="2800" smtClean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138" y="6769100"/>
            <a:ext cx="0" cy="16986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9353" y="593804"/>
            <a:ext cx="4896544" cy="3666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40778" y="5927724"/>
            <a:ext cx="3693747" cy="101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6750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9498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2625" y="642938"/>
            <a:ext cx="2190750" cy="2614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642938"/>
            <a:ext cx="6419850" cy="2614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3174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" descr="Picture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" y="19"/>
            <a:ext cx="10364788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649306" y="6499245"/>
            <a:ext cx="65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55663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55663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55663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55663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55663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b="1" dirty="0" smtClean="0">
              <a:solidFill>
                <a:srgbClr val="A5A6A9"/>
              </a:solidFill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9934575" y="0"/>
            <a:ext cx="127000" cy="72485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4407" tIns="47205" rIns="94407" bIns="47205" anchor="ctr"/>
          <a:lstStyle/>
          <a:p>
            <a:pPr algn="ctr" defTabSz="944930">
              <a:spcBef>
                <a:spcPct val="50000"/>
              </a:spcBef>
              <a:defRPr/>
            </a:pPr>
            <a:endParaRPr lang="en-US" sz="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6"/>
          <p:cNvSpPr>
            <a:spLocks noChangeArrowheads="1"/>
          </p:cNvSpPr>
          <p:nvPr userDrawn="1"/>
        </p:nvSpPr>
        <p:spPr bwMode="gray">
          <a:xfrm rot="16200000">
            <a:off x="9917113" y="6291264"/>
            <a:ext cx="296862" cy="1444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10800000" wrap="none" lIns="94407" tIns="47205" rIns="94407" bIns="47205" anchor="ctr"/>
          <a:lstStyle/>
          <a:p>
            <a:pPr algn="ctr" defTabSz="886362">
              <a:spcBef>
                <a:spcPct val="50000"/>
              </a:spcBef>
              <a:defRPr/>
            </a:pPr>
            <a:endParaRPr lang="en-US" sz="7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9" descr="HSBC Insurance_Colour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1775" y="6499230"/>
            <a:ext cx="19050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876" y="2251079"/>
            <a:ext cx="8813800" cy="1554163"/>
          </a:xfrm>
          <a:prstGeom prst="rect">
            <a:avLst/>
          </a:prstGeom>
        </p:spPr>
        <p:txBody>
          <a:bodyPr lIns="91170" tIns="45585" rIns="91170" bIns="45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011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8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t="331" r="52" b="284"/>
          <a:stretch>
            <a:fillRect/>
          </a:stretch>
        </p:blipFill>
        <p:spPr bwMode="auto">
          <a:xfrm>
            <a:off x="0" y="3624263"/>
            <a:ext cx="103695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2"/>
          <p:cNvSpPr>
            <a:spLocks noChangeArrowheads="1"/>
          </p:cNvSpPr>
          <p:nvPr userDrawn="1"/>
        </p:nvSpPr>
        <p:spPr bwMode="auto">
          <a:xfrm>
            <a:off x="10045700" y="0"/>
            <a:ext cx="144463" cy="72485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62" tIns="49782" rIns="99562" bIns="49782" anchor="ctr"/>
          <a:lstStyle>
            <a:lvl1pPr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5363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i="1" smtClean="0"/>
          </a:p>
        </p:txBody>
      </p:sp>
      <p:sp>
        <p:nvSpPr>
          <p:cNvPr id="5" name="AutoShape 27"/>
          <p:cNvSpPr>
            <a:spLocks noChangeArrowheads="1"/>
          </p:cNvSpPr>
          <p:nvPr userDrawn="1"/>
        </p:nvSpPr>
        <p:spPr bwMode="gray">
          <a:xfrm rot="16200000">
            <a:off x="9971087" y="6151563"/>
            <a:ext cx="314325" cy="1651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9562" tIns="49782" rIns="99562" bIns="49782" anchor="ctr"/>
          <a:lstStyle>
            <a:lvl1pPr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5038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b="0" i="1" smtClean="0"/>
          </a:p>
        </p:txBody>
      </p:sp>
      <p:pic>
        <p:nvPicPr>
          <p:cNvPr id="6" name="Picture 45" descr="HSBC Hexagon_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6088063"/>
            <a:ext cx="16970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51" name="Rectangle 47"/>
          <p:cNvSpPr>
            <a:spLocks noGrp="1" noChangeArrowheads="1"/>
          </p:cNvSpPr>
          <p:nvPr>
            <p:ph type="ctrTitle" sz="quarter"/>
          </p:nvPr>
        </p:nvSpPr>
        <p:spPr>
          <a:xfrm>
            <a:off x="720725" y="2903538"/>
            <a:ext cx="8813800" cy="43338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 anchor="b"/>
          <a:lstStyle>
            <a:lvl1pPr>
              <a:lnSpc>
                <a:spcPct val="100000"/>
              </a:lnSpc>
              <a:defRPr sz="3000" b="1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51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138" y="6769100"/>
            <a:ext cx="0" cy="16986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9289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24710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7856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17205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725613"/>
            <a:ext cx="4303712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725613"/>
            <a:ext cx="430530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2209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1378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39804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278938" y="6718300"/>
            <a:ext cx="184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US" altLang="en-US" sz="1100" smtClean="0">
              <a:solidFill>
                <a:srgbClr val="A5A6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9133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319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90147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t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617510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7969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642938"/>
            <a:ext cx="2190750" cy="209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642938"/>
            <a:ext cx="6424613" cy="209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8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65426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0" y="3624263"/>
            <a:ext cx="10369550" cy="2160587"/>
            <a:chOff x="0" y="2283"/>
            <a:chExt cx="6532" cy="1406"/>
          </a:xfrm>
        </p:grpSpPr>
        <p:sp>
          <p:nvSpPr>
            <p:cNvPr id="4" name="Rectangle 50"/>
            <p:cNvSpPr>
              <a:spLocks noChangeArrowheads="1"/>
            </p:cNvSpPr>
            <p:nvPr userDrawn="1"/>
          </p:nvSpPr>
          <p:spPr bwMode="auto">
            <a:xfrm>
              <a:off x="0" y="2283"/>
              <a:ext cx="6532" cy="14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7829" rIns="0" bIns="0" anchor="ctr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endParaRPr lang="en-AU" altLang="en-US" b="0" smtClean="0">
                <a:solidFill>
                  <a:srgbClr val="626469"/>
                </a:solidFill>
              </a:endParaRPr>
            </a:p>
          </p:txBody>
        </p:sp>
        <p:sp>
          <p:nvSpPr>
            <p:cNvPr id="5" name="Text Box 51"/>
            <p:cNvSpPr txBox="1">
              <a:spLocks noChangeArrowheads="1"/>
            </p:cNvSpPr>
            <p:nvPr userDrawn="1"/>
          </p:nvSpPr>
          <p:spPr bwMode="auto">
            <a:xfrm>
              <a:off x="1101" y="2374"/>
              <a:ext cx="5268" cy="129"/>
            </a:xfrm>
            <a:prstGeom prst="rect">
              <a:avLst/>
            </a:prstGeom>
            <a:solidFill>
              <a:srgbClr val="A5A6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5" tIns="45713" rIns="91425" bIns="45713">
              <a:spAutoFit/>
            </a:bodyPr>
            <a:lstStyle>
              <a:lvl1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901700">
                <a:spcBef>
                  <a:spcPct val="50000"/>
                </a:spcBef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ctr" defTabSz="901700" eaLnBrk="0" fontAlgn="base" hangingPunct="0">
                <a:spcBef>
                  <a:spcPct val="50000"/>
                </a:spcBef>
                <a:spcAft>
                  <a:spcPct val="0"/>
                </a:spcAft>
                <a:defRPr sz="600" b="1" i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hangingPunct="0">
                <a:defRPr/>
              </a:pPr>
              <a:r>
                <a:rPr lang="zh-TW" altLang="en-GB" sz="700" b="0" smtClean="0">
                  <a:solidFill>
                    <a:srgbClr val="FFFFFF"/>
                  </a:solidFill>
                  <a:ea typeface="PMingLiU" pitchFamily="18" charset="-120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en-GB" altLang="zh-TW" sz="700" b="0" smtClean="0">
                <a:solidFill>
                  <a:srgbClr val="FFFFFF"/>
                </a:solidFill>
                <a:ea typeface="PMingLiU" pitchFamily="18" charset="-120"/>
              </a:endParaRPr>
            </a:p>
          </p:txBody>
        </p:sp>
      </p:grpSp>
      <p:sp>
        <p:nvSpPr>
          <p:cNvPr id="6" name="Text Box 23"/>
          <p:cNvSpPr txBox="1">
            <a:spLocks noChangeArrowheads="1"/>
          </p:cNvSpPr>
          <p:nvPr userDrawn="1"/>
        </p:nvSpPr>
        <p:spPr bwMode="auto">
          <a:xfrm>
            <a:off x="736600" y="6937375"/>
            <a:ext cx="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81013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588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14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20875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0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2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24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6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endParaRPr lang="en-GB" altLang="zh-TW" sz="1100" i="0" smtClean="0">
              <a:solidFill>
                <a:srgbClr val="A5A6A9"/>
              </a:solidFill>
              <a:ea typeface="PMingLiU" pitchFamily="18" charset="-120"/>
            </a:endParaRPr>
          </a:p>
        </p:txBody>
      </p:sp>
      <p:sp>
        <p:nvSpPr>
          <p:cNvPr id="7" name="Rectangle 82"/>
          <p:cNvSpPr>
            <a:spLocks noChangeArrowheads="1"/>
          </p:cNvSpPr>
          <p:nvPr userDrawn="1"/>
        </p:nvSpPr>
        <p:spPr bwMode="auto">
          <a:xfrm>
            <a:off x="10045700" y="0"/>
            <a:ext cx="144463" cy="72485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46" tIns="49774" rIns="99546" bIns="49774" anchor="ctr"/>
          <a:lstStyle>
            <a:lvl1pPr defTabSz="993775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9625" indent="-311150" defTabSz="993775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44600" indent="-250825" defTabSz="993775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43075" indent="-249238" defTabSz="993775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38375" indent="-247650" defTabSz="993775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95575" indent="-247650" algn="ctr" defTabSz="993775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52775" indent="-247650" algn="ctr" defTabSz="993775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09975" indent="-247650" algn="ctr" defTabSz="993775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67175" indent="-247650" algn="ctr" defTabSz="993775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en-US" altLang="en-US" sz="700" smtClean="0">
              <a:solidFill>
                <a:srgbClr val="626469"/>
              </a:solidFill>
            </a:endParaRPr>
          </a:p>
        </p:txBody>
      </p:sp>
      <p:sp>
        <p:nvSpPr>
          <p:cNvPr id="8" name="AutoShape 27"/>
          <p:cNvSpPr>
            <a:spLocks noChangeArrowheads="1"/>
          </p:cNvSpPr>
          <p:nvPr userDrawn="1"/>
        </p:nvSpPr>
        <p:spPr bwMode="gray">
          <a:xfrm rot="16200000">
            <a:off x="9971087" y="6151563"/>
            <a:ext cx="314325" cy="1651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99546" tIns="49774" rIns="99546" bIns="49774" anchor="ctr"/>
          <a:lstStyle>
            <a:lvl1pPr defTabSz="935038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98475" defTabSz="935038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93775" defTabSz="935038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93838" defTabSz="935038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0725" defTabSz="935038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7925" algn="ctr" defTabSz="935038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05125" algn="ctr" defTabSz="935038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2325" algn="ctr" defTabSz="935038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9525" algn="ctr" defTabSz="935038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zh-TW" altLang="en-US" sz="700" b="0" smtClean="0">
              <a:solidFill>
                <a:srgbClr val="626469"/>
              </a:solidFill>
              <a:ea typeface="PMingLiU" pitchFamily="18" charset="-120"/>
            </a:endParaRPr>
          </a:p>
        </p:txBody>
      </p:sp>
      <p:pic>
        <p:nvPicPr>
          <p:cNvPr id="9" name="Picture 54" descr="HSBC Insurance_Colou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6089650"/>
            <a:ext cx="1701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51" name="Rectangle 47"/>
          <p:cNvSpPr>
            <a:spLocks noGrp="1" noChangeArrowheads="1"/>
          </p:cNvSpPr>
          <p:nvPr>
            <p:ph type="ctrTitle" sz="quarter"/>
          </p:nvPr>
        </p:nvSpPr>
        <p:spPr>
          <a:xfrm>
            <a:off x="720725" y="2903538"/>
            <a:ext cx="8813800" cy="43338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 anchor="b"/>
          <a:lstStyle>
            <a:lvl1pPr>
              <a:lnSpc>
                <a:spcPct val="100000"/>
              </a:lnSpc>
              <a:defRPr sz="3000" b="1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altLang="zh-TW" noProof="0" smtClean="0"/>
              <a:t>Click to edit Master title style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45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75774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007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2498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725613"/>
            <a:ext cx="4303712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725613"/>
            <a:ext cx="4305300" cy="101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642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41945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5054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77758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0144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6820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t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65994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11918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642938"/>
            <a:ext cx="2190750" cy="209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5" y="642938"/>
            <a:ext cx="6424613" cy="209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9716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11150"/>
            <a:ext cx="9358312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6263" y="1320800"/>
            <a:ext cx="9217025" cy="5256213"/>
          </a:xfrm>
        </p:spPr>
        <p:txBody>
          <a:bodyPr/>
          <a:lstStyle/>
          <a:p>
            <a:pPr lvl="0"/>
            <a:endParaRPr lang="en-AU" noProof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46284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01 Content Placeholder"/>
          <p:cNvSpPr>
            <a:spLocks noGrp="1"/>
          </p:cNvSpPr>
          <p:nvPr>
            <p:ph sz="quarter" idx="11"/>
          </p:nvPr>
        </p:nvSpPr>
        <p:spPr>
          <a:xfrm>
            <a:off x="576136" y="1391953"/>
            <a:ext cx="9217280" cy="51847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76265" y="311151"/>
            <a:ext cx="92170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0000" y="6768635"/>
            <a:ext cx="2314800" cy="169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1100" b="1" kern="1200" smtClean="0">
                <a:solidFill>
                  <a:srgbClr val="A5A6A9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0224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04 Content Placeholder"/>
          <p:cNvSpPr>
            <a:spLocks noGrp="1"/>
          </p:cNvSpPr>
          <p:nvPr>
            <p:ph sz="quarter" idx="15"/>
          </p:nvPr>
        </p:nvSpPr>
        <p:spPr>
          <a:xfrm>
            <a:off x="6336937" y="4056322"/>
            <a:ext cx="3456479" cy="252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03 Content Placeholder"/>
          <p:cNvSpPr>
            <a:spLocks noGrp="1"/>
          </p:cNvSpPr>
          <p:nvPr>
            <p:ph sz="quarter" idx="14"/>
          </p:nvPr>
        </p:nvSpPr>
        <p:spPr>
          <a:xfrm>
            <a:off x="2736436" y="4056322"/>
            <a:ext cx="3456479" cy="252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02 Content Placeholder"/>
          <p:cNvSpPr>
            <a:spLocks noGrp="1"/>
          </p:cNvSpPr>
          <p:nvPr>
            <p:ph sz="quarter" idx="13"/>
          </p:nvPr>
        </p:nvSpPr>
        <p:spPr>
          <a:xfrm>
            <a:off x="6336937" y="1391952"/>
            <a:ext cx="3456479" cy="252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01 Content Placeholder"/>
          <p:cNvSpPr>
            <a:spLocks noGrp="1"/>
          </p:cNvSpPr>
          <p:nvPr>
            <p:ph sz="quarter" idx="12"/>
          </p:nvPr>
        </p:nvSpPr>
        <p:spPr>
          <a:xfrm>
            <a:off x="2736436" y="1391952"/>
            <a:ext cx="3456479" cy="252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Slide title"/>
          <p:cNvSpPr>
            <a:spLocks noGrp="1"/>
          </p:cNvSpPr>
          <p:nvPr>
            <p:ph type="title"/>
          </p:nvPr>
        </p:nvSpPr>
        <p:spPr>
          <a:xfrm>
            <a:off x="576265" y="311151"/>
            <a:ext cx="921702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470000" y="6768635"/>
            <a:ext cx="2314800" cy="169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GB" sz="1100" b="1" kern="1200" smtClean="0">
                <a:solidFill>
                  <a:srgbClr val="A5A6A9"/>
                </a:solidFill>
                <a:latin typeface="Arial"/>
                <a:ea typeface="+mn-ea"/>
                <a:cs typeface="Arial" charset="0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5791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050" y="1703388"/>
            <a:ext cx="3190875" cy="1554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9325" y="1703388"/>
            <a:ext cx="3190875" cy="1554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3396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082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7441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14098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2680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t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87327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96"/>
          <p:cNvSpPr>
            <a:spLocks noChangeArrowheads="1"/>
          </p:cNvSpPr>
          <p:nvPr/>
        </p:nvSpPr>
        <p:spPr bwMode="auto">
          <a:xfrm>
            <a:off x="10153327" y="7008638"/>
            <a:ext cx="1698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C21A1694-249E-4674-BA52-F9BBB007A049}" type="slidenum">
              <a:rPr lang="en-GB" altLang="en-US" sz="1100" b="0" smtClean="0"/>
              <a:pPr algn="ctr">
                <a:defRPr/>
              </a:pPr>
              <a:t>‹#›</a:t>
            </a:fld>
            <a:endParaRPr lang="en-GB" altLang="en-US" sz="1100" b="0" dirty="0" smtClean="0"/>
          </a:p>
        </p:txBody>
      </p:sp>
      <p:sp>
        <p:nvSpPr>
          <p:cNvPr id="1027" name="Rectangle 246"/>
          <p:cNvSpPr>
            <a:spLocks noGrp="1" noChangeArrowheads="1"/>
          </p:cNvSpPr>
          <p:nvPr>
            <p:ph type="title"/>
          </p:nvPr>
        </p:nvSpPr>
        <p:spPr bwMode="auto">
          <a:xfrm>
            <a:off x="579438" y="311150"/>
            <a:ext cx="92170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320800"/>
            <a:ext cx="92170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216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Click to edit Master text styles</a:t>
            </a:r>
          </a:p>
          <a:p>
            <a:pPr lvl="2"/>
            <a:r>
              <a:rPr lang="en-GB" altLang="en-US" smtClean="0"/>
              <a:t>Click to edit Master text styles</a:t>
            </a:r>
          </a:p>
          <a:p>
            <a:pPr lvl="3"/>
            <a:r>
              <a:rPr lang="en-GB" altLang="en-US" smtClean="0"/>
              <a:t>Click to edit Master text styles</a:t>
            </a:r>
          </a:p>
        </p:txBody>
      </p:sp>
      <p:sp>
        <p:nvSpPr>
          <p:cNvPr id="1029" name="Rectangle 230"/>
          <p:cNvSpPr>
            <a:spLocks noChangeArrowheads="1"/>
          </p:cNvSpPr>
          <p:nvPr/>
        </p:nvSpPr>
        <p:spPr bwMode="auto">
          <a:xfrm>
            <a:off x="215900" y="311150"/>
            <a:ext cx="144463" cy="576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87" tIns="48045" rIns="96087" bIns="48045" anchor="ctr"/>
          <a:lstStyle>
            <a:lvl1pPr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b="0" i="1" smtClean="0"/>
          </a:p>
        </p:txBody>
      </p:sp>
      <p:sp>
        <p:nvSpPr>
          <p:cNvPr id="2287" name="Rectangle 2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90113" y="6769100"/>
            <a:ext cx="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01700" eaLnBrk="0" hangingPunct="0">
              <a:defRPr sz="1100">
                <a:solidFill>
                  <a:srgbClr val="A5A6A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94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  <p:sldLayoutId id="2147484913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Arial" charset="0"/>
        </a:defRPr>
      </a:lvl1pPr>
      <a:lvl2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2pPr>
      <a:lvl3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3pPr>
      <a:lvl4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4pPr>
      <a:lvl5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5pPr>
      <a:lvl6pPr marL="457200" algn="l" defTabSz="1109663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defTabSz="1109663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defTabSz="1109663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defTabSz="1109663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25425" indent="-225425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9713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692150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917575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143000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cs typeface="+mn-cs"/>
        </a:defRPr>
      </a:lvl5pPr>
      <a:lvl6pPr marL="15446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6pPr>
      <a:lvl7pPr marL="20018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7pPr>
      <a:lvl8pPr marL="24590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8pPr>
      <a:lvl9pPr marL="29162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6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11150"/>
            <a:ext cx="9217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85"/>
          <p:cNvSpPr>
            <a:spLocks noChangeArrowheads="1"/>
          </p:cNvSpPr>
          <p:nvPr/>
        </p:nvSpPr>
        <p:spPr bwMode="auto">
          <a:xfrm>
            <a:off x="215900" y="311150"/>
            <a:ext cx="144463" cy="576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87" tIns="48045" rIns="96087" bIns="48045" anchor="ctr"/>
          <a:lstStyle>
            <a:lvl1pPr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700" b="0" i="1" smtClean="0"/>
          </a:p>
        </p:txBody>
      </p:sp>
      <p:sp>
        <p:nvSpPr>
          <p:cNvPr id="749615" name="Text Box 47"/>
          <p:cNvSpPr txBox="1">
            <a:spLocks noChangeArrowheads="1"/>
          </p:cNvSpPr>
          <p:nvPr/>
        </p:nvSpPr>
        <p:spPr bwMode="auto">
          <a:xfrm rot="-5400000">
            <a:off x="9799638" y="809625"/>
            <a:ext cx="966787" cy="1063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1050" indent="-300038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2750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2175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93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65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7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09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>
              <a:spcBef>
                <a:spcPct val="0"/>
              </a:spcBef>
              <a:defRPr/>
            </a:pPr>
            <a:r>
              <a:rPr lang="en-GB" sz="700" b="0" i="0" smtClean="0">
                <a:solidFill>
                  <a:srgbClr val="A5A6A9"/>
                </a:solidFill>
              </a:rPr>
              <a:t>Insert GPS number here</a:t>
            </a:r>
          </a:p>
        </p:txBody>
      </p:sp>
      <p:sp>
        <p:nvSpPr>
          <p:cNvPr id="2053" name="Rectangle 3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320800"/>
            <a:ext cx="92170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6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Click to edit Master text styles</a:t>
            </a:r>
          </a:p>
          <a:p>
            <a:pPr lvl="2"/>
            <a:r>
              <a:rPr lang="en-GB" altLang="en-US" smtClean="0"/>
              <a:t>Click to edit Master text styles</a:t>
            </a:r>
          </a:p>
          <a:p>
            <a:pPr lvl="3"/>
            <a:r>
              <a:rPr lang="en-GB" altLang="en-US" smtClean="0"/>
              <a:t>Click to edit Master text styles</a:t>
            </a:r>
          </a:p>
        </p:txBody>
      </p:sp>
      <p:grpSp>
        <p:nvGrpSpPr>
          <p:cNvPr id="2054" name="Group 184"/>
          <p:cNvGrpSpPr>
            <a:grpSpLocks/>
          </p:cNvGrpSpPr>
          <p:nvPr/>
        </p:nvGrpSpPr>
        <p:grpSpPr bwMode="auto">
          <a:xfrm>
            <a:off x="576263" y="311150"/>
            <a:ext cx="9220200" cy="6764338"/>
            <a:chOff x="363" y="196"/>
            <a:chExt cx="5808" cy="4261"/>
          </a:xfrm>
        </p:grpSpPr>
        <p:sp>
          <p:nvSpPr>
            <p:cNvPr id="2057" name="Rectangle 443"/>
            <p:cNvSpPr>
              <a:spLocks noChangeArrowheads="1"/>
            </p:cNvSpPr>
            <p:nvPr userDrawn="1"/>
          </p:nvSpPr>
          <p:spPr bwMode="auto">
            <a:xfrm>
              <a:off x="363" y="4279"/>
              <a:ext cx="2044" cy="178"/>
            </a:xfrm>
            <a:prstGeom prst="rect">
              <a:avLst/>
            </a:prstGeom>
            <a:noFill/>
            <a:ln w="9525">
              <a:solidFill>
                <a:srgbClr val="A5A6A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 defTabSz="8255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8255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8255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8255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8255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GB" altLang="en-US" sz="900" b="0" smtClean="0">
                  <a:solidFill>
                    <a:srgbClr val="A5A6A9"/>
                  </a:solidFill>
                </a:rPr>
                <a:t>Delete grid from slide master prior to printing</a:t>
              </a:r>
            </a:p>
            <a:p>
              <a:pPr>
                <a:defRPr/>
              </a:pPr>
              <a:r>
                <a:rPr lang="en-GB" altLang="en-US" sz="900" smtClean="0">
                  <a:solidFill>
                    <a:srgbClr val="A5A6A9"/>
                  </a:solidFill>
                </a:rPr>
                <a:t>In 2010</a:t>
              </a:r>
              <a:r>
                <a:rPr lang="en-GB" altLang="en-US" sz="900" b="0" smtClean="0">
                  <a:solidFill>
                    <a:srgbClr val="A5A6A9"/>
                  </a:solidFill>
                </a:rPr>
                <a:t> select </a:t>
              </a:r>
              <a:r>
                <a:rPr lang="en-GB" altLang="en-US" sz="900" smtClean="0">
                  <a:solidFill>
                    <a:srgbClr val="A5A6A9"/>
                  </a:solidFill>
                </a:rPr>
                <a:t>View &gt; Slide Master</a:t>
              </a:r>
              <a:r>
                <a:rPr lang="en-GB" altLang="en-US" sz="900" b="0" smtClean="0">
                  <a:solidFill>
                    <a:srgbClr val="A5A6A9"/>
                  </a:solidFill>
                </a:rPr>
                <a:t> </a:t>
              </a:r>
              <a:r>
                <a:rPr lang="en-GB" altLang="en-US" sz="900" b="0" u="sng" smtClean="0">
                  <a:solidFill>
                    <a:srgbClr val="A5A6A9"/>
                  </a:solidFill>
                </a:rPr>
                <a:t>TWICE</a:t>
              </a:r>
              <a:r>
                <a:rPr lang="en-GB" altLang="en-US" sz="900" b="0" smtClean="0">
                  <a:solidFill>
                    <a:srgbClr val="A5A6A9"/>
                  </a:solidFill>
                </a:rPr>
                <a:t> to select/delete grid</a:t>
              </a:r>
            </a:p>
          </p:txBody>
        </p:sp>
        <p:sp>
          <p:nvSpPr>
            <p:cNvPr id="2058" name="Rectangle 150"/>
            <p:cNvSpPr>
              <a:spLocks noChangeArrowheads="1"/>
            </p:cNvSpPr>
            <p:nvPr userDrawn="1"/>
          </p:nvSpPr>
          <p:spPr bwMode="auto">
            <a:xfrm>
              <a:off x="363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>
              <a:lvl1pPr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en-US" sz="700" b="0" i="1" smtClean="0"/>
            </a:p>
          </p:txBody>
        </p:sp>
        <p:sp>
          <p:nvSpPr>
            <p:cNvPr id="2059" name="Rectangle 152"/>
            <p:cNvSpPr>
              <a:spLocks noChangeArrowheads="1"/>
            </p:cNvSpPr>
            <p:nvPr userDrawn="1"/>
          </p:nvSpPr>
          <p:spPr bwMode="auto">
            <a:xfrm>
              <a:off x="363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en-US" sz="700" b="0" i="1" smtClean="0"/>
            </a:p>
          </p:txBody>
        </p:sp>
        <p:sp>
          <p:nvSpPr>
            <p:cNvPr id="2060" name="Rectangle 446"/>
            <p:cNvSpPr>
              <a:spLocks noChangeArrowheads="1"/>
            </p:cNvSpPr>
            <p:nvPr userDrawn="1"/>
          </p:nvSpPr>
          <p:spPr bwMode="auto">
            <a:xfrm>
              <a:off x="5465" y="196"/>
              <a:ext cx="706" cy="363"/>
            </a:xfrm>
            <a:prstGeom prst="rect">
              <a:avLst/>
            </a:prstGeom>
            <a:noFill/>
            <a:ln w="3175">
              <a:solidFill>
                <a:srgbClr val="A5A6A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ts val="700"/>
                </a:lnSpc>
                <a:defRPr/>
              </a:pPr>
              <a:r>
                <a:rPr lang="en-GB" altLang="en-US" sz="700" b="0" smtClean="0">
                  <a:solidFill>
                    <a:srgbClr val="A5A6A9"/>
                  </a:solidFill>
                </a:rPr>
                <a:t>Third party logo</a:t>
              </a:r>
            </a:p>
          </p:txBody>
        </p:sp>
        <p:sp>
          <p:nvSpPr>
            <p:cNvPr id="2061" name="Rectangle 168"/>
            <p:cNvSpPr>
              <a:spLocks noChangeArrowheads="1"/>
            </p:cNvSpPr>
            <p:nvPr userDrawn="1"/>
          </p:nvSpPr>
          <p:spPr bwMode="auto">
            <a:xfrm>
              <a:off x="3311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>
              <a:lvl1pPr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altLang="en-US" sz="700" b="0" i="1" smtClean="0"/>
            </a:p>
          </p:txBody>
        </p:sp>
        <p:sp>
          <p:nvSpPr>
            <p:cNvPr id="2062" name="Rectangle 169"/>
            <p:cNvSpPr>
              <a:spLocks noChangeArrowheads="1"/>
            </p:cNvSpPr>
            <p:nvPr userDrawn="1"/>
          </p:nvSpPr>
          <p:spPr bwMode="auto">
            <a:xfrm>
              <a:off x="3310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901700" eaLnBrk="0" hangingPunct="0"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en-US" sz="700" b="0" i="1" smtClean="0"/>
            </a:p>
          </p:txBody>
        </p:sp>
      </p:grpSp>
      <p:sp>
        <p:nvSpPr>
          <p:cNvPr id="2055" name="Rectangle 396"/>
          <p:cNvSpPr>
            <a:spLocks noChangeArrowheads="1"/>
          </p:cNvSpPr>
          <p:nvPr/>
        </p:nvSpPr>
        <p:spPr bwMode="auto">
          <a:xfrm>
            <a:off x="5103813" y="6769100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fld id="{CA5B0B71-21E5-4302-94AD-E6ACA7A14950}" type="slidenum">
              <a:rPr lang="en-GB" altLang="en-US" sz="1100" b="0" smtClean="0"/>
              <a:pPr algn="ctr">
                <a:defRPr/>
              </a:pPr>
              <a:t>‹#›</a:t>
            </a:fld>
            <a:endParaRPr lang="en-GB" altLang="en-US" sz="1100" b="0" smtClean="0"/>
          </a:p>
        </p:txBody>
      </p:sp>
      <p:sp>
        <p:nvSpPr>
          <p:cNvPr id="3257" name="Rectangle 18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90113" y="6769100"/>
            <a:ext cx="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01700" eaLnBrk="0" hangingPunct="0">
              <a:defRPr sz="1100">
                <a:solidFill>
                  <a:srgbClr val="A5A6A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2pPr>
      <a:lvl3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3pPr>
      <a:lvl4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4pPr>
      <a:lvl5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5pPr>
      <a:lvl6pPr marL="4572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25425" indent="-225425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9713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692150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917575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143000" indent="-223838" algn="l" defTabSz="1165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 New Roman" pitchFamily="18" charset="0"/>
        <a:buChar char="–"/>
        <a:defRPr sz="900">
          <a:solidFill>
            <a:schemeClr val="tx1"/>
          </a:solidFill>
          <a:latin typeface="+mn-lt"/>
          <a:cs typeface="+mn-cs"/>
        </a:defRPr>
      </a:lvl5pPr>
      <a:lvl6pPr marL="15446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6pPr>
      <a:lvl7pPr marL="20018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7pPr>
      <a:lvl8pPr marL="24590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8pPr>
      <a:lvl9pPr marL="29162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46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311150"/>
            <a:ext cx="93583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79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3157" name="Rectangle 85"/>
          <p:cNvSpPr>
            <a:spLocks noChangeArrowheads="1"/>
          </p:cNvSpPr>
          <p:nvPr/>
        </p:nvSpPr>
        <p:spPr bwMode="auto">
          <a:xfrm>
            <a:off x="215900" y="311150"/>
            <a:ext cx="144463" cy="576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6071" tIns="48037" rIns="96071" bIns="48037" anchor="ctr"/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81013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588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14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20875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0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2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24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6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defRPr/>
            </a:pPr>
            <a:endParaRPr lang="zh-TW" altLang="en-US" sz="700" b="0" smtClean="0">
              <a:solidFill>
                <a:srgbClr val="626469"/>
              </a:solidFill>
              <a:ea typeface="PMingLiU" pitchFamily="18" charset="-120"/>
            </a:endParaRPr>
          </a:p>
        </p:txBody>
      </p:sp>
      <p:sp>
        <p:nvSpPr>
          <p:cNvPr id="2052" name="Rectangle 3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320800"/>
            <a:ext cx="92170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5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Click to edit Master text styles</a:t>
            </a:r>
          </a:p>
          <a:p>
            <a:pPr lvl="2"/>
            <a:r>
              <a:rPr lang="en-GB" altLang="zh-TW" smtClean="0"/>
              <a:t>Click to edit Master text styles</a:t>
            </a:r>
          </a:p>
          <a:p>
            <a:pPr lvl="3"/>
            <a:r>
              <a:rPr lang="en-GB" altLang="zh-TW" smtClean="0"/>
              <a:t>Click to edit Master text styles</a:t>
            </a:r>
          </a:p>
        </p:txBody>
      </p:sp>
      <p:sp>
        <p:nvSpPr>
          <p:cNvPr id="1420" name="Rectangle 396"/>
          <p:cNvSpPr>
            <a:spLocks noChangeArrowheads="1"/>
          </p:cNvSpPr>
          <p:nvPr userDrawn="1"/>
        </p:nvSpPr>
        <p:spPr bwMode="auto">
          <a:xfrm>
            <a:off x="5103813" y="6769100"/>
            <a:ext cx="169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1050" indent="-300038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42888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2750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2175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93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65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7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09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0"/>
              </a:spcBef>
              <a:defRPr/>
            </a:pPr>
            <a:fld id="{53584BE1-8D1C-4654-A4DA-51D01474A743}" type="slidenum">
              <a:rPr lang="zh-TW" altLang="en-GB" sz="1100" b="0" i="0" smtClean="0">
                <a:solidFill>
                  <a:srgbClr val="626469"/>
                </a:solidFill>
                <a:ea typeface="PMingLiU" pitchFamily="18" charset="-120"/>
              </a:rPr>
              <a:pPr algn="ctr" eaLnBrk="0" hangingPunct="0">
                <a:spcBef>
                  <a:spcPct val="0"/>
                </a:spcBef>
                <a:defRPr/>
              </a:pPr>
              <a:t>‹#›</a:t>
            </a:fld>
            <a:endParaRPr lang="en-GB" altLang="zh-TW" sz="1100" b="0" i="0" smtClean="0">
              <a:solidFill>
                <a:srgbClr val="626469"/>
              </a:solidFill>
              <a:ea typeface="PMingLiU" pitchFamily="18" charset="-120"/>
            </a:endParaRPr>
          </a:p>
        </p:txBody>
      </p:sp>
      <p:sp>
        <p:nvSpPr>
          <p:cNvPr id="3254" name="Text Box 182"/>
          <p:cNvSpPr txBox="1">
            <a:spLocks noChangeArrowheads="1"/>
          </p:cNvSpPr>
          <p:nvPr userDrawn="1"/>
        </p:nvSpPr>
        <p:spPr bwMode="auto">
          <a:xfrm>
            <a:off x="9763125" y="6765925"/>
            <a:ext cx="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81013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588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4145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20875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0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352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924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49675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hangingPunct="0">
              <a:spcBef>
                <a:spcPct val="0"/>
              </a:spcBef>
              <a:defRPr/>
            </a:pPr>
            <a:endParaRPr lang="en-GB" altLang="zh-TW" sz="900" i="0" smtClean="0">
              <a:solidFill>
                <a:srgbClr val="A5A6A9"/>
              </a:solidFill>
              <a:ea typeface="PMingLiU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543300" y="6718300"/>
            <a:ext cx="3282950" cy="385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hangingPunct="0">
              <a:defRPr/>
            </a:pPr>
            <a:endParaRPr lang="en-AU" b="0">
              <a:solidFill>
                <a:srgbClr val="626469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8" r:id="rId1"/>
    <p:sldLayoutId id="2147484899" r:id="rId2"/>
    <p:sldLayoutId id="2147484900" r:id="rId3"/>
    <p:sldLayoutId id="2147484901" r:id="rId4"/>
    <p:sldLayoutId id="2147484902" r:id="rId5"/>
    <p:sldLayoutId id="2147484903" r:id="rId6"/>
    <p:sldLayoutId id="2147484904" r:id="rId7"/>
    <p:sldLayoutId id="2147484905" r:id="rId8"/>
    <p:sldLayoutId id="2147484906" r:id="rId9"/>
    <p:sldLayoutId id="2147484907" r:id="rId10"/>
    <p:sldLayoutId id="2147484908" r:id="rId11"/>
    <p:sldLayoutId id="2147484909" r:id="rId12"/>
    <p:sldLayoutId id="2147484910" r:id="rId13"/>
    <p:sldLayoutId id="2147484911" r:id="rId14"/>
    <p:sldLayoutId id="2147484912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2pPr>
      <a:lvl3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3pPr>
      <a:lvl4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4pPr>
      <a:lvl5pPr algn="l" defTabSz="1165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  <a:cs typeface="Arial" charset="0"/>
        </a:defRPr>
      </a:lvl5pPr>
      <a:lvl6pPr marL="4572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defTabSz="1109663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225425" indent="-225425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66725" indent="-239713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692150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200">
          <a:solidFill>
            <a:schemeClr val="tx1"/>
          </a:solidFill>
          <a:latin typeface="+mn-lt"/>
          <a:cs typeface="+mn-cs"/>
        </a:defRPr>
      </a:lvl3pPr>
      <a:lvl4pPr marL="917575" indent="-223838" algn="l" defTabSz="9017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000">
          <a:solidFill>
            <a:schemeClr val="tx1"/>
          </a:solidFill>
          <a:latin typeface="+mn-lt"/>
          <a:cs typeface="+mn-cs"/>
        </a:defRPr>
      </a:lvl4pPr>
      <a:lvl5pPr marL="1143000" indent="-223838" algn="l" defTabSz="11652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 New Roman" pitchFamily="18" charset="0"/>
        <a:buChar char="–"/>
        <a:defRPr sz="900">
          <a:solidFill>
            <a:schemeClr val="tx1"/>
          </a:solidFill>
          <a:latin typeface="+mn-lt"/>
          <a:cs typeface="+mn-cs"/>
        </a:defRPr>
      </a:lvl5pPr>
      <a:lvl6pPr marL="15446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6pPr>
      <a:lvl7pPr marL="20018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7pPr>
      <a:lvl8pPr marL="24590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8pPr>
      <a:lvl9pPr marL="2916238" indent="-212725" algn="l" defTabSz="11096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6" name="Rectangle 11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88231" y="4344988"/>
            <a:ext cx="9246294" cy="503237"/>
          </a:xfrm>
          <a:noFill/>
          <a:ln>
            <a:miter lim="800000"/>
            <a:headEnd/>
            <a:tailEnd/>
          </a:ln>
        </p:spPr>
        <p:txBody>
          <a:bodyPr vert="horz" wrap="square" lIns="100365" tIns="50182" rIns="100365" bIns="5018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500"/>
              </a:lnSpc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Get a HSBC Term Protector Plan within 5 Minutes </a:t>
            </a:r>
            <a:b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Online Application Journey 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RESTRICTED</a:t>
            </a:r>
            <a:endParaRPr lang="en-US" dirty="0"/>
          </a:p>
        </p:txBody>
      </p:sp>
      <p:sp>
        <p:nvSpPr>
          <p:cNvPr id="64513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4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5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6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7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8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19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0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1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2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3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4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5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6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7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8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29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0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1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2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3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4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5" name="Rectangle 185"/>
          <p:cNvSpPr txBox="1">
            <a:spLocks noGrp="1" noChangeArrowheads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  <p:sp>
        <p:nvSpPr>
          <p:cNvPr id="64538" name="Footer Placeholder 2"/>
          <p:cNvSpPr txBox="1">
            <a:spLocks noGrp="1"/>
          </p:cNvSpPr>
          <p:nvPr/>
        </p:nvSpPr>
        <p:spPr bwMode="auto">
          <a:xfrm>
            <a:off x="1298529" y="6977085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/>
            <a:endParaRPr lang="en-GB" sz="900" b="1" dirty="0">
              <a:solidFill>
                <a:srgbClr val="A5A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123" b="9056"/>
          <a:stretch/>
        </p:blipFill>
        <p:spPr>
          <a:xfrm>
            <a:off x="153775" y="1318004"/>
            <a:ext cx="7093783" cy="1584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07" y="2832174"/>
            <a:ext cx="6224190" cy="46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Acknowledgement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64037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8011040" y="667754"/>
            <a:ext cx="1851929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118" y="3120206"/>
            <a:ext cx="6457173" cy="40788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3700667" y="2854357"/>
            <a:ext cx="6457173" cy="4376932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Opinion Lab Questionnaire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438" y="887958"/>
            <a:ext cx="4305300" cy="3895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1" y="4783683"/>
            <a:ext cx="4282207" cy="894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79438" y="887958"/>
            <a:ext cx="4305300" cy="491718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 – Appendices of the paper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39" y="743942"/>
            <a:ext cx="6336704" cy="4016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00" y="4488358"/>
            <a:ext cx="68103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QQT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8" name="Rounded Rectangle 7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7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8" name="Rounded Rectangle 17"/>
          <p:cNvSpPr/>
          <p:nvPr/>
        </p:nvSpPr>
        <p:spPr bwMode="auto">
          <a:xfrm>
            <a:off x="432247" y="671512"/>
            <a:ext cx="1334201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35" y="1446915"/>
            <a:ext cx="7039576" cy="4910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56" y="4196530"/>
            <a:ext cx="5739065" cy="23107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72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Eligibility Check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2016423" y="681997"/>
            <a:ext cx="1488998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56" y="1429339"/>
            <a:ext cx="7345086" cy="5536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40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Application (Own Estate)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3836903" y="671512"/>
            <a:ext cx="1851928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7" y="1400595"/>
            <a:ext cx="8852608" cy="55383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38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Application (Family members)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7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8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9" name="Rounded Rectangle 18"/>
          <p:cNvSpPr/>
          <p:nvPr/>
        </p:nvSpPr>
        <p:spPr bwMode="auto">
          <a:xfrm>
            <a:off x="3836903" y="671512"/>
            <a:ext cx="1851928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7" y="1417551"/>
            <a:ext cx="6912768" cy="55441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0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Payment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70911" y="1896070"/>
            <a:ext cx="187220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Debit Direct Account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2707" y="6360566"/>
            <a:ext cx="122413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Credit Card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10" name="Rounded Rectangle 9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7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8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9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20" name="Rounded Rectangle 19"/>
          <p:cNvSpPr/>
          <p:nvPr/>
        </p:nvSpPr>
        <p:spPr bwMode="auto">
          <a:xfrm>
            <a:off x="6039920" y="667754"/>
            <a:ext cx="1597619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4" y="1431472"/>
            <a:ext cx="6423375" cy="2762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048" y="4329176"/>
            <a:ext cx="6119852" cy="26097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468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- Declaration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6" name="Rounded Rectangle 5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6048871" y="671512"/>
            <a:ext cx="1610585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85" y="1513383"/>
            <a:ext cx="76485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Declaration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6044596" y="667754"/>
            <a:ext cx="1588451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47" y="1471450"/>
            <a:ext cx="8258175" cy="472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619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HSBC Term Protector – Acknowledgement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RESTRICTED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32247" y="671934"/>
            <a:ext cx="9577064" cy="623887"/>
            <a:chOff x="536576" y="5148262"/>
            <a:chExt cx="9372600" cy="623887"/>
          </a:xfrm>
        </p:grpSpPr>
        <p:sp>
          <p:nvSpPr>
            <p:cNvPr id="7" name="Rounded Rectangle 6"/>
            <p:cNvSpPr/>
            <p:nvPr/>
          </p:nvSpPr>
          <p:spPr>
            <a:xfrm>
              <a:off x="536576" y="5148262"/>
              <a:ext cx="9372600" cy="623887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79525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/>
              <a:endParaRPr lang="en-GB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036835" y="5218112"/>
              <a:ext cx="1657822" cy="476250"/>
            </a:xfrm>
            <a:prstGeom prst="roundRect">
              <a:avLst/>
            </a:prstGeom>
            <a:solidFill>
              <a:srgbClr val="EEA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Acknowledgement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78976" y="5221287"/>
              <a:ext cx="1491703" cy="476250"/>
            </a:xfrm>
            <a:prstGeom prst="roundRect">
              <a:avLst/>
            </a:prstGeom>
            <a:solidFill>
              <a:srgbClr val="478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79525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Payment &amp; </a:t>
              </a:r>
              <a:br>
                <a:rPr lang="en-GB" sz="1000" dirty="0" smtClean="0">
                  <a:solidFill>
                    <a:schemeClr val="bg1"/>
                  </a:solidFill>
                </a:rPr>
              </a:br>
              <a:r>
                <a:rPr lang="en-GB" sz="1000" dirty="0" smtClean="0">
                  <a:solidFill>
                    <a:schemeClr val="bg1"/>
                  </a:solidFill>
                </a:rPr>
                <a:t>Declaration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41694" y="5218112"/>
              <a:ext cx="1671125" cy="476250"/>
            </a:xfrm>
            <a:prstGeom prst="roundRect">
              <a:avLst/>
            </a:prstGeom>
            <a:solidFill>
              <a:srgbClr val="9FC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b="1" dirty="0" smtClean="0">
                  <a:solidFill>
                    <a:schemeClr val="bg1"/>
                  </a:solidFill>
                </a:rPr>
                <a:t>Applicant Details &amp; Beneficiary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177255" y="5218112"/>
              <a:ext cx="1291240" cy="476250"/>
            </a:xfrm>
            <a:prstGeom prst="roundRect">
              <a:avLst/>
            </a:prstGeom>
            <a:solidFill>
              <a:srgbClr val="5A71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Medical Questions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91343" y="5218112"/>
              <a:ext cx="1185863" cy="476250"/>
            </a:xfrm>
            <a:prstGeom prst="roundRect">
              <a:avLst/>
            </a:prstGeom>
            <a:solidFill>
              <a:srgbClr val="63B9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128016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 smtClean="0">
                  <a:solidFill>
                    <a:schemeClr val="bg1"/>
                  </a:solidFill>
                </a:rPr>
                <a:t>Quick Quote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ight Arrow 41"/>
            <p:cNvSpPr>
              <a:spLocks noChangeArrowheads="1"/>
            </p:cNvSpPr>
            <p:nvPr/>
          </p:nvSpPr>
          <p:spPr bwMode="auto">
            <a:xfrm>
              <a:off x="1842293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4" name="Right Arrow 41"/>
            <p:cNvSpPr>
              <a:spLocks noChangeArrowheads="1"/>
            </p:cNvSpPr>
            <p:nvPr/>
          </p:nvSpPr>
          <p:spPr bwMode="auto">
            <a:xfrm>
              <a:off x="3573134" y="5327649"/>
              <a:ext cx="268288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5" name="Right Arrow 41"/>
            <p:cNvSpPr>
              <a:spLocks noChangeArrowheads="1"/>
            </p:cNvSpPr>
            <p:nvPr/>
          </p:nvSpPr>
          <p:spPr bwMode="auto">
            <a:xfrm>
              <a:off x="571904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  <p:sp>
          <p:nvSpPr>
            <p:cNvPr id="16" name="Right Arrow 41"/>
            <p:cNvSpPr>
              <a:spLocks noChangeArrowheads="1"/>
            </p:cNvSpPr>
            <p:nvPr/>
          </p:nvSpPr>
          <p:spPr bwMode="auto">
            <a:xfrm>
              <a:off x="7676904" y="5327649"/>
              <a:ext cx="266700" cy="29368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>
                <a:lumMod val="75000"/>
              </a:schemeClr>
            </a:solidFill>
            <a:ln w="38100" algn="ctr">
              <a:noFill/>
              <a:round/>
              <a:headEnd/>
              <a:tailEnd/>
            </a:ln>
          </p:spPr>
          <p:txBody>
            <a:bodyPr rot="10800000" vert="eaVert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endParaRPr lang="en-US" altLang="en-US" sz="1200"/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8011040" y="667754"/>
            <a:ext cx="1851929" cy="624309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5" name="Picture 1" descr="[$54E39462A3BA1C40.jpg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7" y="1481942"/>
            <a:ext cx="8229517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4 Message Driven HSBC">
  <a:themeElements>
    <a:clrScheme name="A4 Message Driven HSBC 1">
      <a:dk1>
        <a:srgbClr val="000000"/>
      </a:dk1>
      <a:lt1>
        <a:srgbClr val="FFFFFF"/>
      </a:lt1>
      <a:dk2>
        <a:srgbClr val="FF0000"/>
      </a:dk2>
      <a:lt2>
        <a:srgbClr val="EAEAEA"/>
      </a:lt2>
      <a:accent1>
        <a:srgbClr val="194173"/>
      </a:accent1>
      <a:accent2>
        <a:srgbClr val="B9D3ED"/>
      </a:accent2>
      <a:accent3>
        <a:srgbClr val="FFFFFF"/>
      </a:accent3>
      <a:accent4>
        <a:srgbClr val="000000"/>
      </a:accent4>
      <a:accent5>
        <a:srgbClr val="ABB0BC"/>
      </a:accent5>
      <a:accent6>
        <a:srgbClr val="A7BFD7"/>
      </a:accent6>
      <a:hlink>
        <a:srgbClr val="559FD3"/>
      </a:hlink>
      <a:folHlink>
        <a:srgbClr val="FDB812"/>
      </a:folHlink>
    </a:clrScheme>
    <a:fontScheme name="A4 Message Driven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4 Non-Message Driven HSBC">
  <a:themeElements>
    <a:clrScheme name="A4 Non-Message Driven HSBC 1">
      <a:dk1>
        <a:srgbClr val="000000"/>
      </a:dk1>
      <a:lt1>
        <a:srgbClr val="FFFFFF"/>
      </a:lt1>
      <a:dk2>
        <a:srgbClr val="FF0000"/>
      </a:dk2>
      <a:lt2>
        <a:srgbClr val="EAEAEA"/>
      </a:lt2>
      <a:accent1>
        <a:srgbClr val="194173"/>
      </a:accent1>
      <a:accent2>
        <a:srgbClr val="B9D3ED"/>
      </a:accent2>
      <a:accent3>
        <a:srgbClr val="FFFFFF"/>
      </a:accent3>
      <a:accent4>
        <a:srgbClr val="000000"/>
      </a:accent4>
      <a:accent5>
        <a:srgbClr val="ABB0BC"/>
      </a:accent5>
      <a:accent6>
        <a:srgbClr val="A7BFD7"/>
      </a:accent6>
      <a:hlink>
        <a:srgbClr val="559FD3"/>
      </a:hlink>
      <a:folHlink>
        <a:srgbClr val="FDB812"/>
      </a:folHlink>
    </a:clrScheme>
    <a:fontScheme name="A4 Non-Message Driv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4 Non-Message Driven HSBC">
  <a:themeElements>
    <a:clrScheme name="A4 Non-Message Driven HSBC 1">
      <a:dk1>
        <a:srgbClr val="626469"/>
      </a:dk1>
      <a:lt1>
        <a:srgbClr val="FFFFFF"/>
      </a:lt1>
      <a:dk2>
        <a:srgbClr val="FF0000"/>
      </a:dk2>
      <a:lt2>
        <a:srgbClr val="EAEAEA"/>
      </a:lt2>
      <a:accent1>
        <a:srgbClr val="194173"/>
      </a:accent1>
      <a:accent2>
        <a:srgbClr val="B9D3ED"/>
      </a:accent2>
      <a:accent3>
        <a:srgbClr val="FFFFFF"/>
      </a:accent3>
      <a:accent4>
        <a:srgbClr val="535459"/>
      </a:accent4>
      <a:accent5>
        <a:srgbClr val="ABB0BC"/>
      </a:accent5>
      <a:accent6>
        <a:srgbClr val="A7BFD7"/>
      </a:accent6>
      <a:hlink>
        <a:srgbClr val="559FD3"/>
      </a:hlink>
      <a:folHlink>
        <a:srgbClr val="FDB812"/>
      </a:folHlink>
    </a:clrScheme>
    <a:fontScheme name="A4 Non-Message Driv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626469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535459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A4 Landscape Template Rebranded ver5</Template>
  <TotalTime>39431</TotalTime>
  <Words>195</Words>
  <Application>Microsoft Office PowerPoint</Application>
  <PresentationFormat>Custom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PMingLiU</vt:lpstr>
      <vt:lpstr>Arial</vt:lpstr>
      <vt:lpstr>Symbol</vt:lpstr>
      <vt:lpstr>Times New Roman</vt:lpstr>
      <vt:lpstr>A4 Message Driven HSBC</vt:lpstr>
      <vt:lpstr>A4 Non-Message Driven HSBC</vt:lpstr>
      <vt:lpstr>1_A4 Non-Message Driven HSBC</vt:lpstr>
      <vt:lpstr> Get a HSBC Term Protector Plan within 5 Minutes   Online Application Journey </vt:lpstr>
      <vt:lpstr>HSBC Term Protector – QQT</vt:lpstr>
      <vt:lpstr>HSBC Term Protector – Eligibility Check</vt:lpstr>
      <vt:lpstr>HSBC Term Protector – Application (Own Estate)</vt:lpstr>
      <vt:lpstr>HSBC Term Protector – Application (Family members)</vt:lpstr>
      <vt:lpstr>HSBC Term Protector – Payment </vt:lpstr>
      <vt:lpstr>HSBC Term Protector - Declaration</vt:lpstr>
      <vt:lpstr>HSBC Term Protector – Declaration (Con’t)</vt:lpstr>
      <vt:lpstr>HSBC Term Protector – Acknowledgement </vt:lpstr>
      <vt:lpstr>HSBC Term Protector – Acknowledgement (Con’t)</vt:lpstr>
      <vt:lpstr>HSBC Term Protector – Opinion Lab Questionnaire</vt:lpstr>
      <vt:lpstr>Supplemental slide – Appendices of the paper</vt:lpstr>
    </vt:vector>
  </TitlesOfParts>
  <Company>HSBC Bank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murrell</dc:creator>
  <cp:keywords>RESTRICTED</cp:keywords>
  <dc:description>RESTRICTED</dc:description>
  <cp:lastModifiedBy>marie.p.h.yung@hsbc.com.hk</cp:lastModifiedBy>
  <cp:revision>619</cp:revision>
  <cp:lastPrinted>2016-07-14T11:52:25Z</cp:lastPrinted>
  <dcterms:created xsi:type="dcterms:W3CDTF">2011-11-25T17:41:50Z</dcterms:created>
  <dcterms:modified xsi:type="dcterms:W3CDTF">2017-06-26T08:01:53Z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SBCBackground">
    <vt:lpwstr>False</vt:lpwstr>
  </property>
  <property fmtid="{D5CDD505-2E9C-101B-9397-08002B2CF9AE}" pid="3" name="Classification">
    <vt:lpwstr>RESTRICTED</vt:lpwstr>
  </property>
  <property fmtid="{D5CDD505-2E9C-101B-9397-08002B2CF9AE}" pid="4" name="Source">
    <vt:lpwstr>Internal</vt:lpwstr>
  </property>
  <property fmtid="{D5CDD505-2E9C-101B-9397-08002B2CF9AE}" pid="5" name="Footers">
    <vt:lpwstr>Footers</vt:lpwstr>
  </property>
  <property fmtid="{D5CDD505-2E9C-101B-9397-08002B2CF9AE}" pid="6" name="DocClassification">
    <vt:lpwstr>CLARESTRI</vt:lpwstr>
  </property>
</Properties>
</file>