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18" r:id="rId3"/>
    <p:sldMasterId id="2147483728" r:id="rId4"/>
    <p:sldMasterId id="2147483747" r:id="rId5"/>
  </p:sldMasterIdLst>
  <p:notesMasterIdLst>
    <p:notesMasterId r:id="rId36"/>
  </p:notesMasterIdLst>
  <p:sldIdLst>
    <p:sldId id="392" r:id="rId6"/>
    <p:sldId id="410" r:id="rId7"/>
    <p:sldId id="394" r:id="rId8"/>
    <p:sldId id="411" r:id="rId9"/>
    <p:sldId id="502" r:id="rId10"/>
    <p:sldId id="554" r:id="rId11"/>
    <p:sldId id="599" r:id="rId12"/>
    <p:sldId id="587" r:id="rId13"/>
    <p:sldId id="588" r:id="rId14"/>
    <p:sldId id="589" r:id="rId15"/>
    <p:sldId id="590" r:id="rId16"/>
    <p:sldId id="591" r:id="rId17"/>
    <p:sldId id="564" r:id="rId18"/>
    <p:sldId id="592" r:id="rId19"/>
    <p:sldId id="593" r:id="rId20"/>
    <p:sldId id="594" r:id="rId21"/>
    <p:sldId id="595" r:id="rId22"/>
    <p:sldId id="596" r:id="rId23"/>
    <p:sldId id="597" r:id="rId24"/>
    <p:sldId id="555" r:id="rId25"/>
    <p:sldId id="568" r:id="rId26"/>
    <p:sldId id="569" r:id="rId27"/>
    <p:sldId id="570" r:id="rId28"/>
    <p:sldId id="571" r:id="rId29"/>
    <p:sldId id="572" r:id="rId30"/>
    <p:sldId id="573" r:id="rId31"/>
    <p:sldId id="598" r:id="rId32"/>
    <p:sldId id="412" r:id="rId33"/>
    <p:sldId id="542" r:id="rId34"/>
    <p:sldId id="422" r:id="rId35"/>
  </p:sldIdLst>
  <p:sldSz cx="9144000" cy="5143500" type="screen16x9"/>
  <p:notesSz cx="7099300" cy="10223500"/>
  <p:defaultTextStyle>
    <a:defPPr>
      <a:defRPr lang="en-US"/>
    </a:defPPr>
    <a:lvl1pPr marL="0" algn="l" defTabSz="912147" rtl="0" eaLnBrk="1" latinLnBrk="0" hangingPunct="1">
      <a:defRPr sz="1800" kern="1200">
        <a:solidFill>
          <a:schemeClr val="tx1"/>
        </a:solidFill>
        <a:latin typeface="+mn-lt"/>
        <a:ea typeface="+mn-ea"/>
        <a:cs typeface="+mn-cs"/>
      </a:defRPr>
    </a:lvl1pPr>
    <a:lvl2pPr marL="456074" algn="l" defTabSz="912147" rtl="0" eaLnBrk="1" latinLnBrk="0" hangingPunct="1">
      <a:defRPr sz="1800" kern="1200">
        <a:solidFill>
          <a:schemeClr val="tx1"/>
        </a:solidFill>
        <a:latin typeface="+mn-lt"/>
        <a:ea typeface="+mn-ea"/>
        <a:cs typeface="+mn-cs"/>
      </a:defRPr>
    </a:lvl2pPr>
    <a:lvl3pPr marL="912147" algn="l" defTabSz="912147" rtl="0" eaLnBrk="1" latinLnBrk="0" hangingPunct="1">
      <a:defRPr sz="1800" kern="1200">
        <a:solidFill>
          <a:schemeClr val="tx1"/>
        </a:solidFill>
        <a:latin typeface="+mn-lt"/>
        <a:ea typeface="+mn-ea"/>
        <a:cs typeface="+mn-cs"/>
      </a:defRPr>
    </a:lvl3pPr>
    <a:lvl4pPr marL="1368220" algn="l" defTabSz="912147" rtl="0" eaLnBrk="1" latinLnBrk="0" hangingPunct="1">
      <a:defRPr sz="1800" kern="1200">
        <a:solidFill>
          <a:schemeClr val="tx1"/>
        </a:solidFill>
        <a:latin typeface="+mn-lt"/>
        <a:ea typeface="+mn-ea"/>
        <a:cs typeface="+mn-cs"/>
      </a:defRPr>
    </a:lvl4pPr>
    <a:lvl5pPr marL="1824293" algn="l" defTabSz="912147" rtl="0" eaLnBrk="1" latinLnBrk="0" hangingPunct="1">
      <a:defRPr sz="1800" kern="1200">
        <a:solidFill>
          <a:schemeClr val="tx1"/>
        </a:solidFill>
        <a:latin typeface="+mn-lt"/>
        <a:ea typeface="+mn-ea"/>
        <a:cs typeface="+mn-cs"/>
      </a:defRPr>
    </a:lvl5pPr>
    <a:lvl6pPr marL="2280364" algn="l" defTabSz="912147" rtl="0" eaLnBrk="1" latinLnBrk="0" hangingPunct="1">
      <a:defRPr sz="1800" kern="1200">
        <a:solidFill>
          <a:schemeClr val="tx1"/>
        </a:solidFill>
        <a:latin typeface="+mn-lt"/>
        <a:ea typeface="+mn-ea"/>
        <a:cs typeface="+mn-cs"/>
      </a:defRPr>
    </a:lvl6pPr>
    <a:lvl7pPr marL="2736437" algn="l" defTabSz="912147" rtl="0" eaLnBrk="1" latinLnBrk="0" hangingPunct="1">
      <a:defRPr sz="1800" kern="1200">
        <a:solidFill>
          <a:schemeClr val="tx1"/>
        </a:solidFill>
        <a:latin typeface="+mn-lt"/>
        <a:ea typeface="+mn-ea"/>
        <a:cs typeface="+mn-cs"/>
      </a:defRPr>
    </a:lvl7pPr>
    <a:lvl8pPr marL="3192510" algn="l" defTabSz="912147" rtl="0" eaLnBrk="1" latinLnBrk="0" hangingPunct="1">
      <a:defRPr sz="1800" kern="1200">
        <a:solidFill>
          <a:schemeClr val="tx1"/>
        </a:solidFill>
        <a:latin typeface="+mn-lt"/>
        <a:ea typeface="+mn-ea"/>
        <a:cs typeface="+mn-cs"/>
      </a:defRPr>
    </a:lvl8pPr>
    <a:lvl9pPr marL="3648583" algn="l" defTabSz="91214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65"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7799"/>
    <a:srgbClr val="7AB800"/>
    <a:srgbClr val="C84E00"/>
    <a:srgbClr val="8E258D"/>
    <a:srgbClr val="00338D"/>
    <a:srgbClr val="FA716E"/>
    <a:srgbClr val="FB9593"/>
    <a:srgbClr val="F96B66"/>
    <a:srgbClr val="B3C1D1"/>
    <a:srgbClr val="CAD4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83" autoAdjust="0"/>
    <p:restoredTop sz="94886" autoAdjust="0"/>
  </p:normalViewPr>
  <p:slideViewPr>
    <p:cSldViewPr snapToGrid="0" snapToObjects="1">
      <p:cViewPr>
        <p:scale>
          <a:sx n="122" d="100"/>
          <a:sy n="122" d="100"/>
        </p:scale>
        <p:origin x="-80" y="728"/>
      </p:cViewPr>
      <p:guideLst>
        <p:guide orient="horz" pos="1665"/>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notesMaster" Target="notesMasters/notesMaster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oleObject" Target="file:///\\PRUHEALTH.COM\dfsuk\users\shaun25\PruHealth\DSY%20H12014\PruHealth\Workings%20H1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4"/>
              </a:solidFill>
              <a:ln w="19050">
                <a:noFill/>
              </a:ln>
              <a:effectLst/>
            </c:spPr>
            <c:extLst xmlns:c16r2="http://schemas.microsoft.com/office/drawing/2015/06/chart">
              <c:ext xmlns:c16="http://schemas.microsoft.com/office/drawing/2014/chart" uri="{C3380CC4-5D6E-409C-BE32-E72D297353CC}">
                <c16:uniqueId val="{00000001-0CE7-4ABD-95B2-045F9D17E3E8}"/>
              </c:ext>
            </c:extLst>
          </c:dPt>
          <c:dPt>
            <c:idx val="1"/>
            <c:bubble3D val="0"/>
            <c:spPr>
              <a:solidFill>
                <a:schemeClr val="bg1">
                  <a:lumMod val="65000"/>
                </a:schemeClr>
              </a:solidFill>
              <a:ln w="19050">
                <a:noFill/>
              </a:ln>
              <a:effectLst/>
            </c:spPr>
            <c:extLst xmlns:c16r2="http://schemas.microsoft.com/office/drawing/2015/06/chart">
              <c:ext xmlns:c16="http://schemas.microsoft.com/office/drawing/2014/chart" uri="{C3380CC4-5D6E-409C-BE32-E72D297353CC}">
                <c16:uniqueId val="{00000002-0CE7-4ABD-95B2-045F9D17E3E8}"/>
              </c:ext>
            </c:extLst>
          </c:dPt>
          <c:cat>
            <c:strRef>
              <c:f>Sheet1!$A$2:$A$3</c:f>
              <c:strCache>
                <c:ptCount val="2"/>
                <c:pt idx="0">
                  <c:v>1st Qtr</c:v>
                </c:pt>
                <c:pt idx="1">
                  <c:v>2nd Qtr</c:v>
                </c:pt>
              </c:strCache>
            </c:strRef>
          </c:cat>
          <c:val>
            <c:numRef>
              <c:f>Sheet1!$B$2:$B$3</c:f>
              <c:numCache>
                <c:formatCode>General</c:formatCode>
                <c:ptCount val="2"/>
                <c:pt idx="0">
                  <c:v>30.0</c:v>
                </c:pt>
                <c:pt idx="1">
                  <c:v>70.0</c:v>
                </c:pt>
              </c:numCache>
            </c:numRef>
          </c:val>
          <c:extLst xmlns:c16r2="http://schemas.microsoft.com/office/drawing/2015/06/chart">
            <c:ext xmlns:c16="http://schemas.microsoft.com/office/drawing/2014/chart" uri="{C3380CC4-5D6E-409C-BE32-E72D297353CC}">
              <c16:uniqueId val="{00000000-0CE7-4ABD-95B2-045F9D17E3E8}"/>
            </c:ext>
          </c:extLst>
        </c:ser>
        <c:dLbls>
          <c:showLegendKey val="0"/>
          <c:showVal val="0"/>
          <c:showCatName val="0"/>
          <c:showSerName val="0"/>
          <c:showPercent val="0"/>
          <c:showBubbleSize val="0"/>
          <c:showLeaderLines val="1"/>
        </c:dLbls>
        <c:firstSliceAng val="0"/>
        <c:holeSize val="8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212629799351149"/>
          <c:y val="0.0291330498885708"/>
          <c:w val="0.948023903795483"/>
          <c:h val="0.872468724819583"/>
        </c:manualLayout>
      </c:layout>
      <c:lineChart>
        <c:grouping val="standard"/>
        <c:varyColors val="0"/>
        <c:ser>
          <c:idx val="0"/>
          <c:order val="0"/>
          <c:tx>
            <c:strRef>
              <c:f>'Life product'!$A$20</c:f>
              <c:strCache>
                <c:ptCount val="1"/>
                <c:pt idx="0">
                  <c:v>Blue</c:v>
                </c:pt>
              </c:strCache>
            </c:strRef>
          </c:tx>
          <c:spPr>
            <a:ln w="57150">
              <a:solidFill>
                <a:schemeClr val="tx2"/>
              </a:solidFill>
            </a:ln>
          </c:spPr>
          <c:marker>
            <c:symbol val="none"/>
          </c:marker>
          <c:cat>
            <c:strRef>
              <c:f>'Life product'!$B$13:$L$13</c:f>
              <c:strCache>
                <c:ptCount val="11"/>
                <c:pt idx="0">
                  <c:v>Yr 0</c:v>
                </c:pt>
                <c:pt idx="1">
                  <c:v>Yr 1</c:v>
                </c:pt>
                <c:pt idx="2">
                  <c:v>Yr 2</c:v>
                </c:pt>
                <c:pt idx="3">
                  <c:v>Yr 3</c:v>
                </c:pt>
                <c:pt idx="4">
                  <c:v>Yr 4</c:v>
                </c:pt>
                <c:pt idx="5">
                  <c:v>Yr 5</c:v>
                </c:pt>
                <c:pt idx="6">
                  <c:v>Yr 6</c:v>
                </c:pt>
                <c:pt idx="7">
                  <c:v>Yr 7</c:v>
                </c:pt>
                <c:pt idx="8">
                  <c:v>Yr 8</c:v>
                </c:pt>
                <c:pt idx="9">
                  <c:v>Yr 9</c:v>
                </c:pt>
                <c:pt idx="10">
                  <c:v>Yr 10</c:v>
                </c:pt>
              </c:strCache>
            </c:strRef>
          </c:cat>
          <c:val>
            <c:numRef>
              <c:f>'Life product'!$B$20:$L$20</c:f>
              <c:numCache>
                <c:formatCode>_(* #,##0.00_);_(* \(#,##0.00\);_(* "-"??_);_(@_)</c:formatCode>
                <c:ptCount val="11"/>
                <c:pt idx="0" formatCode="General">
                  <c:v>0.6</c:v>
                </c:pt>
                <c:pt idx="1">
                  <c:v>0.612</c:v>
                </c:pt>
                <c:pt idx="2">
                  <c:v>0.6367248</c:v>
                </c:pt>
                <c:pt idx="3">
                  <c:v>0.6756974515584</c:v>
                </c:pt>
                <c:pt idx="4">
                  <c:v>0.731396651996854</c:v>
                </c:pt>
                <c:pt idx="5">
                  <c:v>0.807521002994478</c:v>
                </c:pt>
                <c:pt idx="6">
                  <c:v>0.909399806338753</c:v>
                </c:pt>
                <c:pt idx="7">
                  <c:v>1.044614523704356</c:v>
                </c:pt>
                <c:pt idx="8">
                  <c:v>1.223932406229421</c:v>
                </c:pt>
                <c:pt idx="9">
                  <c:v>1.462712523180806</c:v>
                </c:pt>
                <c:pt idx="10">
                  <c:v>1.783038403813854</c:v>
                </c:pt>
              </c:numCache>
            </c:numRef>
          </c:val>
          <c:smooth val="0"/>
        </c:ser>
        <c:ser>
          <c:idx val="1"/>
          <c:order val="1"/>
          <c:tx>
            <c:strRef>
              <c:f>'Life product'!$A$21</c:f>
              <c:strCache>
                <c:ptCount val="1"/>
                <c:pt idx="0">
                  <c:v>Bronze</c:v>
                </c:pt>
              </c:strCache>
            </c:strRef>
          </c:tx>
          <c:spPr>
            <a:ln w="57150">
              <a:solidFill>
                <a:schemeClr val="accent1"/>
              </a:solidFill>
            </a:ln>
          </c:spPr>
          <c:marker>
            <c:symbol val="none"/>
          </c:marker>
          <c:cat>
            <c:strRef>
              <c:f>'Life product'!$B$13:$L$13</c:f>
              <c:strCache>
                <c:ptCount val="11"/>
                <c:pt idx="0">
                  <c:v>Yr 0</c:v>
                </c:pt>
                <c:pt idx="1">
                  <c:v>Yr 1</c:v>
                </c:pt>
                <c:pt idx="2">
                  <c:v>Yr 2</c:v>
                </c:pt>
                <c:pt idx="3">
                  <c:v>Yr 3</c:v>
                </c:pt>
                <c:pt idx="4">
                  <c:v>Yr 4</c:v>
                </c:pt>
                <c:pt idx="5">
                  <c:v>Yr 5</c:v>
                </c:pt>
                <c:pt idx="6">
                  <c:v>Yr 6</c:v>
                </c:pt>
                <c:pt idx="7">
                  <c:v>Yr 7</c:v>
                </c:pt>
                <c:pt idx="8">
                  <c:v>Yr 8</c:v>
                </c:pt>
                <c:pt idx="9">
                  <c:v>Yr 9</c:v>
                </c:pt>
                <c:pt idx="10">
                  <c:v>Yr 10</c:v>
                </c:pt>
              </c:strCache>
            </c:strRef>
          </c:cat>
          <c:val>
            <c:numRef>
              <c:f>'Life product'!$B$21:$L$21</c:f>
              <c:numCache>
                <c:formatCode>_(* #,##0.00_);_(* \(#,##0.00\);_(* "-"??_);_(@_)</c:formatCode>
                <c:ptCount val="11"/>
                <c:pt idx="0" formatCode="General">
                  <c:v>0.6</c:v>
                </c:pt>
                <c:pt idx="1">
                  <c:v>0.606</c:v>
                </c:pt>
                <c:pt idx="2">
                  <c:v>0.6181806</c:v>
                </c:pt>
                <c:pt idx="3">
                  <c:v>0.6369120903606</c:v>
                </c:pt>
                <c:pt idx="4">
                  <c:v>0.662773275246723</c:v>
                </c:pt>
                <c:pt idx="5">
                  <c:v>0.696581373221999</c:v>
                </c:pt>
                <c:pt idx="6">
                  <c:v>0.739435164208468</c:v>
                </c:pt>
                <c:pt idx="7">
                  <c:v>0.79277458013895</c:v>
                </c:pt>
                <c:pt idx="8">
                  <c:v>0.858461270154948</c:v>
                </c:pt>
                <c:pt idx="9">
                  <c:v>0.938886448338378</c:v>
                </c:pt>
                <c:pt idx="10">
                  <c:v>1.037114744083316</c:v>
                </c:pt>
              </c:numCache>
            </c:numRef>
          </c:val>
          <c:smooth val="0"/>
        </c:ser>
        <c:ser>
          <c:idx val="2"/>
          <c:order val="2"/>
          <c:tx>
            <c:strRef>
              <c:f>'Life product'!$A$22</c:f>
              <c:strCache>
                <c:ptCount val="1"/>
                <c:pt idx="0">
                  <c:v>Silver</c:v>
                </c:pt>
              </c:strCache>
            </c:strRef>
          </c:tx>
          <c:spPr>
            <a:ln w="57150">
              <a:solidFill>
                <a:schemeClr val="bg1">
                  <a:lumMod val="65000"/>
                </a:schemeClr>
              </a:solidFill>
            </a:ln>
          </c:spPr>
          <c:marker>
            <c:symbol val="none"/>
          </c:marker>
          <c:cat>
            <c:strRef>
              <c:f>'Life product'!$B$13:$L$13</c:f>
              <c:strCache>
                <c:ptCount val="11"/>
                <c:pt idx="0">
                  <c:v>Yr 0</c:v>
                </c:pt>
                <c:pt idx="1">
                  <c:v>Yr 1</c:v>
                </c:pt>
                <c:pt idx="2">
                  <c:v>Yr 2</c:v>
                </c:pt>
                <c:pt idx="3">
                  <c:v>Yr 3</c:v>
                </c:pt>
                <c:pt idx="4">
                  <c:v>Yr 4</c:v>
                </c:pt>
                <c:pt idx="5">
                  <c:v>Yr 5</c:v>
                </c:pt>
                <c:pt idx="6">
                  <c:v>Yr 6</c:v>
                </c:pt>
                <c:pt idx="7">
                  <c:v>Yr 7</c:v>
                </c:pt>
                <c:pt idx="8">
                  <c:v>Yr 8</c:v>
                </c:pt>
                <c:pt idx="9">
                  <c:v>Yr 9</c:v>
                </c:pt>
                <c:pt idx="10">
                  <c:v>Yr 10</c:v>
                </c:pt>
              </c:strCache>
            </c:strRef>
          </c:cat>
          <c:val>
            <c:numRef>
              <c:f>'Life product'!$B$22:$L$22</c:f>
              <c:numCache>
                <c:formatCode>_(* #,##0.00_);_(* \(#,##0.00\);_(* "-"??_);_(@_)</c:formatCode>
                <c:ptCount val="11"/>
                <c:pt idx="0" formatCode="General">
                  <c:v>0.6</c:v>
                </c:pt>
                <c:pt idx="1">
                  <c:v>0.6</c:v>
                </c:pt>
                <c:pt idx="2">
                  <c:v>0.6</c:v>
                </c:pt>
                <c:pt idx="3">
                  <c:v>0.6</c:v>
                </c:pt>
                <c:pt idx="4">
                  <c:v>0.6</c:v>
                </c:pt>
                <c:pt idx="5">
                  <c:v>0.6</c:v>
                </c:pt>
                <c:pt idx="6">
                  <c:v>0.6</c:v>
                </c:pt>
                <c:pt idx="7">
                  <c:v>0.6</c:v>
                </c:pt>
                <c:pt idx="8">
                  <c:v>0.6</c:v>
                </c:pt>
                <c:pt idx="9">
                  <c:v>0.6</c:v>
                </c:pt>
                <c:pt idx="10">
                  <c:v>0.6</c:v>
                </c:pt>
              </c:numCache>
            </c:numRef>
          </c:val>
          <c:smooth val="0"/>
        </c:ser>
        <c:ser>
          <c:idx val="3"/>
          <c:order val="3"/>
          <c:tx>
            <c:strRef>
              <c:f>'Life product'!$A$23</c:f>
              <c:strCache>
                <c:ptCount val="1"/>
                <c:pt idx="0">
                  <c:v>Gold</c:v>
                </c:pt>
              </c:strCache>
            </c:strRef>
          </c:tx>
          <c:spPr>
            <a:ln w="57150">
              <a:solidFill>
                <a:srgbClr val="FFC000"/>
              </a:solidFill>
            </a:ln>
          </c:spPr>
          <c:marker>
            <c:symbol val="none"/>
          </c:marker>
          <c:cat>
            <c:strRef>
              <c:f>'Life product'!$B$13:$L$13</c:f>
              <c:strCache>
                <c:ptCount val="11"/>
                <c:pt idx="0">
                  <c:v>Yr 0</c:v>
                </c:pt>
                <c:pt idx="1">
                  <c:v>Yr 1</c:v>
                </c:pt>
                <c:pt idx="2">
                  <c:v>Yr 2</c:v>
                </c:pt>
                <c:pt idx="3">
                  <c:v>Yr 3</c:v>
                </c:pt>
                <c:pt idx="4">
                  <c:v>Yr 4</c:v>
                </c:pt>
                <c:pt idx="5">
                  <c:v>Yr 5</c:v>
                </c:pt>
                <c:pt idx="6">
                  <c:v>Yr 6</c:v>
                </c:pt>
                <c:pt idx="7">
                  <c:v>Yr 7</c:v>
                </c:pt>
                <c:pt idx="8">
                  <c:v>Yr 8</c:v>
                </c:pt>
                <c:pt idx="9">
                  <c:v>Yr 9</c:v>
                </c:pt>
                <c:pt idx="10">
                  <c:v>Yr 10</c:v>
                </c:pt>
              </c:strCache>
            </c:strRef>
          </c:cat>
          <c:val>
            <c:numRef>
              <c:f>'Life product'!$B$23:$L$23</c:f>
              <c:numCache>
                <c:formatCode>_(* #,##0.00_);_(* \(#,##0.00\);_(* "-"??_);_(@_)</c:formatCode>
                <c:ptCount val="11"/>
                <c:pt idx="0" formatCode="General">
                  <c:v>0.6</c:v>
                </c:pt>
                <c:pt idx="1">
                  <c:v>0.594</c:v>
                </c:pt>
                <c:pt idx="2">
                  <c:v>0.5821794</c:v>
                </c:pt>
                <c:pt idx="3">
                  <c:v>0.5648880896406</c:v>
                </c:pt>
                <c:pt idx="4">
                  <c:v>0.542629245005283</c:v>
                </c:pt>
                <c:pt idx="5">
                  <c:v>0.516035012784773</c:v>
                </c:pt>
                <c:pt idx="6">
                  <c:v>0.485836720932755</c:v>
                </c:pt>
                <c:pt idx="7">
                  <c:v>0.452831572322179</c:v>
                </c:pt>
                <c:pt idx="8">
                  <c:v>0.417847930829744</c:v>
                </c:pt>
                <c:pt idx="9">
                  <c:v>0.381711291638322</c:v>
                </c:pt>
                <c:pt idx="10">
                  <c:v>0.345212849986157</c:v>
                </c:pt>
              </c:numCache>
            </c:numRef>
          </c:val>
          <c:smooth val="0"/>
        </c:ser>
        <c:ser>
          <c:idx val="4"/>
          <c:order val="4"/>
          <c:tx>
            <c:strRef>
              <c:f>'Life product'!$A$24</c:f>
              <c:strCache>
                <c:ptCount val="1"/>
                <c:pt idx="0">
                  <c:v>Market premium</c:v>
                </c:pt>
              </c:strCache>
            </c:strRef>
          </c:tx>
          <c:spPr>
            <a:ln w="19050">
              <a:solidFill>
                <a:schemeClr val="bg2">
                  <a:lumMod val="75000"/>
                </a:schemeClr>
              </a:solidFill>
              <a:prstDash val="sysDash"/>
            </a:ln>
          </c:spPr>
          <c:marker>
            <c:symbol val="none"/>
          </c:marker>
          <c:cat>
            <c:strRef>
              <c:f>'Life product'!$B$13:$L$13</c:f>
              <c:strCache>
                <c:ptCount val="11"/>
                <c:pt idx="0">
                  <c:v>Yr 0</c:v>
                </c:pt>
                <c:pt idx="1">
                  <c:v>Yr 1</c:v>
                </c:pt>
                <c:pt idx="2">
                  <c:v>Yr 2</c:v>
                </c:pt>
                <c:pt idx="3">
                  <c:v>Yr 3</c:v>
                </c:pt>
                <c:pt idx="4">
                  <c:v>Yr 4</c:v>
                </c:pt>
                <c:pt idx="5">
                  <c:v>Yr 5</c:v>
                </c:pt>
                <c:pt idx="6">
                  <c:v>Yr 6</c:v>
                </c:pt>
                <c:pt idx="7">
                  <c:v>Yr 7</c:v>
                </c:pt>
                <c:pt idx="8">
                  <c:v>Yr 8</c:v>
                </c:pt>
                <c:pt idx="9">
                  <c:v>Yr 9</c:v>
                </c:pt>
                <c:pt idx="10">
                  <c:v>Yr 10</c:v>
                </c:pt>
              </c:strCache>
            </c:strRef>
          </c:cat>
          <c:val>
            <c:numRef>
              <c:f>'Life product'!$B$24:$L$24</c:f>
              <c:numCache>
                <c:formatCode>General</c:formatCode>
                <c:ptCount val="11"/>
                <c:pt idx="0">
                  <c:v>1.0</c:v>
                </c:pt>
                <c:pt idx="1">
                  <c:v>1.0</c:v>
                </c:pt>
                <c:pt idx="2">
                  <c:v>1.0</c:v>
                </c:pt>
                <c:pt idx="3">
                  <c:v>1.0</c:v>
                </c:pt>
                <c:pt idx="4">
                  <c:v>1.0</c:v>
                </c:pt>
                <c:pt idx="5">
                  <c:v>1.0</c:v>
                </c:pt>
                <c:pt idx="6">
                  <c:v>1.0</c:v>
                </c:pt>
                <c:pt idx="7">
                  <c:v>1.0</c:v>
                </c:pt>
                <c:pt idx="8">
                  <c:v>1.0</c:v>
                </c:pt>
                <c:pt idx="9">
                  <c:v>1.0</c:v>
                </c:pt>
                <c:pt idx="10">
                  <c:v>1.0</c:v>
                </c:pt>
              </c:numCache>
            </c:numRef>
          </c:val>
          <c:smooth val="0"/>
        </c:ser>
        <c:dLbls>
          <c:showLegendKey val="0"/>
          <c:showVal val="0"/>
          <c:showCatName val="0"/>
          <c:showSerName val="0"/>
          <c:showPercent val="0"/>
          <c:showBubbleSize val="0"/>
        </c:dLbls>
        <c:marker val="1"/>
        <c:smooth val="0"/>
        <c:axId val="-2123151064"/>
        <c:axId val="-2123148008"/>
      </c:lineChart>
      <c:catAx>
        <c:axId val="-2123151064"/>
        <c:scaling>
          <c:orientation val="minMax"/>
        </c:scaling>
        <c:delete val="1"/>
        <c:axPos val="b"/>
        <c:numFmt formatCode="General" sourceLinked="0"/>
        <c:majorTickMark val="out"/>
        <c:minorTickMark val="none"/>
        <c:tickLblPos val="nextTo"/>
        <c:crossAx val="-2123148008"/>
        <c:crosses val="autoZero"/>
        <c:auto val="1"/>
        <c:lblAlgn val="ctr"/>
        <c:lblOffset val="100"/>
        <c:noMultiLvlLbl val="0"/>
      </c:catAx>
      <c:valAx>
        <c:axId val="-2123148008"/>
        <c:scaling>
          <c:orientation val="minMax"/>
        </c:scaling>
        <c:delete val="1"/>
        <c:axPos val="l"/>
        <c:numFmt formatCode="General" sourceLinked="1"/>
        <c:majorTickMark val="out"/>
        <c:minorTickMark val="none"/>
        <c:tickLblPos val="none"/>
        <c:crossAx val="-2123151064"/>
        <c:crosses val="autoZero"/>
        <c:crossBetween val="between"/>
      </c:valAx>
    </c:plotArea>
    <c:legend>
      <c:legendPos val="b"/>
      <c:layout>
        <c:manualLayout>
          <c:xMode val="edge"/>
          <c:yMode val="edge"/>
          <c:x val="0.132456821146421"/>
          <c:y val="0.940185341759376"/>
          <c:w val="0.739811271334569"/>
          <c:h val="0.0598146582406235"/>
        </c:manualLayout>
      </c:layout>
      <c:overlay val="0"/>
      <c:txPr>
        <a:bodyPr/>
        <a:lstStyle/>
        <a:p>
          <a:pPr>
            <a:defRPr sz="900"/>
          </a:pPr>
          <a:endParaRPr lang="en-US"/>
        </a:p>
      </c:txPr>
    </c:legend>
    <c:plotVisOnly val="1"/>
    <c:dispBlanksAs val="gap"/>
    <c:showDLblsOverMax val="0"/>
  </c:chart>
  <c:txPr>
    <a:bodyPr/>
    <a:lstStyle/>
    <a:p>
      <a:pPr>
        <a:defRPr sz="600">
          <a:solidFill>
            <a:schemeClr val="bg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175"/>
          </a:xfrm>
          <a:prstGeom prst="rect">
            <a:avLst/>
          </a:prstGeom>
        </p:spPr>
        <p:txBody>
          <a:bodyPr vert="horz" lIns="98984" tIns="49492" rIns="98984" bIns="49492" rtlCol="0"/>
          <a:lstStyle>
            <a:lvl1pPr algn="l">
              <a:defRPr sz="1300"/>
            </a:lvl1pPr>
          </a:lstStyle>
          <a:p>
            <a:endParaRPr lang="en-US" dirty="0"/>
          </a:p>
        </p:txBody>
      </p:sp>
      <p:sp>
        <p:nvSpPr>
          <p:cNvPr id="3" name="Date Placeholder 2"/>
          <p:cNvSpPr>
            <a:spLocks noGrp="1"/>
          </p:cNvSpPr>
          <p:nvPr>
            <p:ph type="dt" idx="1"/>
          </p:nvPr>
        </p:nvSpPr>
        <p:spPr>
          <a:xfrm>
            <a:off x="4021294" y="0"/>
            <a:ext cx="3076363" cy="511175"/>
          </a:xfrm>
          <a:prstGeom prst="rect">
            <a:avLst/>
          </a:prstGeom>
        </p:spPr>
        <p:txBody>
          <a:bodyPr vert="horz" lIns="98984" tIns="49492" rIns="98984" bIns="49492" rtlCol="0"/>
          <a:lstStyle>
            <a:lvl1pPr algn="r">
              <a:defRPr sz="1300"/>
            </a:lvl1pPr>
          </a:lstStyle>
          <a:p>
            <a:fld id="{0B79EB26-0FED-480D-8C0F-E76A5EA70740}" type="datetimeFigureOut">
              <a:rPr lang="en-US" smtClean="0"/>
              <a:pPr/>
              <a:t>2/11/16</a:t>
            </a:fld>
            <a:endParaRPr lang="en-US" dirty="0"/>
          </a:p>
        </p:txBody>
      </p:sp>
      <p:sp>
        <p:nvSpPr>
          <p:cNvPr id="4" name="Slide Image Placeholder 3"/>
          <p:cNvSpPr>
            <a:spLocks noGrp="1" noRot="1" noChangeAspect="1"/>
          </p:cNvSpPr>
          <p:nvPr>
            <p:ph type="sldImg" idx="2"/>
          </p:nvPr>
        </p:nvSpPr>
        <p:spPr>
          <a:xfrm>
            <a:off x="142875" y="766763"/>
            <a:ext cx="6813550" cy="3833812"/>
          </a:xfrm>
          <a:prstGeom prst="rect">
            <a:avLst/>
          </a:prstGeom>
          <a:noFill/>
          <a:ln w="12700">
            <a:solidFill>
              <a:prstClr val="black"/>
            </a:solidFill>
          </a:ln>
        </p:spPr>
        <p:txBody>
          <a:bodyPr vert="horz" lIns="98984" tIns="49492" rIns="98984" bIns="49492" rtlCol="0" anchor="ctr"/>
          <a:lstStyle/>
          <a:p>
            <a:endParaRPr lang="en-US" dirty="0"/>
          </a:p>
        </p:txBody>
      </p:sp>
      <p:sp>
        <p:nvSpPr>
          <p:cNvPr id="5" name="Notes Placeholder 4"/>
          <p:cNvSpPr>
            <a:spLocks noGrp="1"/>
          </p:cNvSpPr>
          <p:nvPr>
            <p:ph type="body" sz="quarter" idx="3"/>
          </p:nvPr>
        </p:nvSpPr>
        <p:spPr>
          <a:xfrm>
            <a:off x="709930" y="4856163"/>
            <a:ext cx="5679440" cy="4600575"/>
          </a:xfrm>
          <a:prstGeom prst="rect">
            <a:avLst/>
          </a:prstGeom>
        </p:spPr>
        <p:txBody>
          <a:bodyPr vert="horz" lIns="98984" tIns="49492" rIns="98984" bIns="4949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10551"/>
            <a:ext cx="3076363" cy="511175"/>
          </a:xfrm>
          <a:prstGeom prst="rect">
            <a:avLst/>
          </a:prstGeom>
        </p:spPr>
        <p:txBody>
          <a:bodyPr vert="horz" lIns="98984" tIns="49492" rIns="98984" bIns="49492"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10551"/>
            <a:ext cx="3076363" cy="511175"/>
          </a:xfrm>
          <a:prstGeom prst="rect">
            <a:avLst/>
          </a:prstGeom>
        </p:spPr>
        <p:txBody>
          <a:bodyPr vert="horz" lIns="98984" tIns="49492" rIns="98984" bIns="49492" rtlCol="0" anchor="b"/>
          <a:lstStyle>
            <a:lvl1pPr algn="r">
              <a:defRPr sz="1300"/>
            </a:lvl1pPr>
          </a:lstStyle>
          <a:p>
            <a:fld id="{A97FBA63-CD66-43FC-AAF9-7963AEB0E083}" type="slidenum">
              <a:rPr lang="en-US" smtClean="0"/>
              <a:pPr/>
              <a:t>‹#›</a:t>
            </a:fld>
            <a:endParaRPr lang="en-US" dirty="0"/>
          </a:p>
        </p:txBody>
      </p:sp>
    </p:spTree>
    <p:extLst>
      <p:ext uri="{BB962C8B-B14F-4D97-AF65-F5344CB8AC3E}">
        <p14:creationId xmlns:p14="http://schemas.microsoft.com/office/powerpoint/2010/main" val="3095272359"/>
      </p:ext>
    </p:extLst>
  </p:cSld>
  <p:clrMap bg1="lt1" tx1="dk1" bg2="lt2" tx2="dk2" accent1="accent1" accent2="accent2" accent3="accent3" accent4="accent4" accent5="accent5" accent6="accent6" hlink="hlink" folHlink="folHlink"/>
  <p:notesStyle>
    <a:lvl1pPr marL="0" algn="l" defTabSz="912147" rtl="0" eaLnBrk="1" latinLnBrk="0" hangingPunct="1">
      <a:defRPr sz="1200" kern="1200">
        <a:solidFill>
          <a:schemeClr val="tx1"/>
        </a:solidFill>
        <a:latin typeface="+mn-lt"/>
        <a:ea typeface="+mn-ea"/>
        <a:cs typeface="+mn-cs"/>
      </a:defRPr>
    </a:lvl1pPr>
    <a:lvl2pPr marL="456074" algn="l" defTabSz="912147" rtl="0" eaLnBrk="1" latinLnBrk="0" hangingPunct="1">
      <a:defRPr sz="1200" kern="1200">
        <a:solidFill>
          <a:schemeClr val="tx1"/>
        </a:solidFill>
        <a:latin typeface="+mn-lt"/>
        <a:ea typeface="+mn-ea"/>
        <a:cs typeface="+mn-cs"/>
      </a:defRPr>
    </a:lvl2pPr>
    <a:lvl3pPr marL="912147" algn="l" defTabSz="912147" rtl="0" eaLnBrk="1" latinLnBrk="0" hangingPunct="1">
      <a:defRPr sz="1200" kern="1200">
        <a:solidFill>
          <a:schemeClr val="tx1"/>
        </a:solidFill>
        <a:latin typeface="+mn-lt"/>
        <a:ea typeface="+mn-ea"/>
        <a:cs typeface="+mn-cs"/>
      </a:defRPr>
    </a:lvl3pPr>
    <a:lvl4pPr marL="1368220" algn="l" defTabSz="912147" rtl="0" eaLnBrk="1" latinLnBrk="0" hangingPunct="1">
      <a:defRPr sz="1200" kern="1200">
        <a:solidFill>
          <a:schemeClr val="tx1"/>
        </a:solidFill>
        <a:latin typeface="+mn-lt"/>
        <a:ea typeface="+mn-ea"/>
        <a:cs typeface="+mn-cs"/>
      </a:defRPr>
    </a:lvl4pPr>
    <a:lvl5pPr marL="1824293" algn="l" defTabSz="912147" rtl="0" eaLnBrk="1" latinLnBrk="0" hangingPunct="1">
      <a:defRPr sz="1200" kern="1200">
        <a:solidFill>
          <a:schemeClr val="tx1"/>
        </a:solidFill>
        <a:latin typeface="+mn-lt"/>
        <a:ea typeface="+mn-ea"/>
        <a:cs typeface="+mn-cs"/>
      </a:defRPr>
    </a:lvl5pPr>
    <a:lvl6pPr marL="2280364" algn="l" defTabSz="912147" rtl="0" eaLnBrk="1" latinLnBrk="0" hangingPunct="1">
      <a:defRPr sz="1200" kern="1200">
        <a:solidFill>
          <a:schemeClr val="tx1"/>
        </a:solidFill>
        <a:latin typeface="+mn-lt"/>
        <a:ea typeface="+mn-ea"/>
        <a:cs typeface="+mn-cs"/>
      </a:defRPr>
    </a:lvl6pPr>
    <a:lvl7pPr marL="2736437" algn="l" defTabSz="912147" rtl="0" eaLnBrk="1" latinLnBrk="0" hangingPunct="1">
      <a:defRPr sz="1200" kern="1200">
        <a:solidFill>
          <a:schemeClr val="tx1"/>
        </a:solidFill>
        <a:latin typeface="+mn-lt"/>
        <a:ea typeface="+mn-ea"/>
        <a:cs typeface="+mn-cs"/>
      </a:defRPr>
    </a:lvl7pPr>
    <a:lvl8pPr marL="3192510" algn="l" defTabSz="912147" rtl="0" eaLnBrk="1" latinLnBrk="0" hangingPunct="1">
      <a:defRPr sz="1200" kern="1200">
        <a:solidFill>
          <a:schemeClr val="tx1"/>
        </a:solidFill>
        <a:latin typeface="+mn-lt"/>
        <a:ea typeface="+mn-ea"/>
        <a:cs typeface="+mn-cs"/>
      </a:defRPr>
    </a:lvl8pPr>
    <a:lvl9pPr marL="3648583" algn="l" defTabSz="9121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6763"/>
            <a:ext cx="6813550" cy="3833812"/>
          </a:xfrm>
        </p:spPr>
      </p:sp>
      <p:sp>
        <p:nvSpPr>
          <p:cNvPr id="3" name="Notes Placeholder 2"/>
          <p:cNvSpPr>
            <a:spLocks noGrp="1"/>
          </p:cNvSpPr>
          <p:nvPr>
            <p:ph type="body" idx="1"/>
          </p:nvPr>
        </p:nvSpPr>
        <p:spPr/>
        <p:txBody>
          <a:bodyPr/>
          <a:lstStyle/>
          <a:p>
            <a:pPr marL="0" indent="0">
              <a:buNone/>
            </a:pPr>
            <a:r>
              <a:rPr lang="en-US" baseline="0" dirty="0" smtClean="0"/>
              <a:t>Introducing the panelists</a:t>
            </a:r>
          </a:p>
          <a:p>
            <a:pPr marL="0" indent="0">
              <a:buNone/>
            </a:pPr>
            <a:r>
              <a:rPr lang="en-US" baseline="0" dirty="0" smtClean="0"/>
              <a:t>Introducing the discussion agenda</a:t>
            </a:r>
          </a:p>
          <a:p>
            <a:pPr marL="0" indent="0">
              <a:buNone/>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A97FBA63-CD66-43FC-AAF9-7963AEB0E083}" type="slidenum">
              <a:rPr lang="en-US" smtClean="0"/>
              <a:pPr/>
              <a:t>1</a:t>
            </a:fld>
            <a:endParaRPr lang="en-US" dirty="0"/>
          </a:p>
        </p:txBody>
      </p:sp>
    </p:spTree>
    <p:extLst>
      <p:ext uri="{BB962C8B-B14F-4D97-AF65-F5344CB8AC3E}">
        <p14:creationId xmlns:p14="http://schemas.microsoft.com/office/powerpoint/2010/main" val="762164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6763"/>
            <a:ext cx="6813550" cy="3833812"/>
          </a:xfrm>
        </p:spPr>
      </p:sp>
      <p:sp>
        <p:nvSpPr>
          <p:cNvPr id="3" name="Notes Placeholder 2"/>
          <p:cNvSpPr>
            <a:spLocks noGrp="1"/>
          </p:cNvSpPr>
          <p:nvPr>
            <p:ph type="body" idx="1"/>
          </p:nvPr>
        </p:nvSpPr>
        <p:spPr/>
        <p:txBody>
          <a:bodyPr/>
          <a:lstStyle/>
          <a:p>
            <a:pPr marL="0" indent="0">
              <a:buNone/>
            </a:pPr>
            <a:endParaRPr lang="en-SG" sz="1300" dirty="0"/>
          </a:p>
        </p:txBody>
      </p:sp>
      <p:sp>
        <p:nvSpPr>
          <p:cNvPr id="4" name="Slide Number Placeholder 3"/>
          <p:cNvSpPr>
            <a:spLocks noGrp="1"/>
          </p:cNvSpPr>
          <p:nvPr>
            <p:ph type="sldNum" sz="quarter" idx="10"/>
          </p:nvPr>
        </p:nvSpPr>
        <p:spPr/>
        <p:txBody>
          <a:bodyPr/>
          <a:lstStyle/>
          <a:p>
            <a:fld id="{A97FBA63-CD66-43FC-AAF9-7963AEB0E083}" type="slidenum">
              <a:rPr lang="en-US" smtClean="0"/>
              <a:t>13</a:t>
            </a:fld>
            <a:endParaRPr lang="en-US" dirty="0"/>
          </a:p>
        </p:txBody>
      </p:sp>
    </p:spTree>
    <p:extLst>
      <p:ext uri="{BB962C8B-B14F-4D97-AF65-F5344CB8AC3E}">
        <p14:creationId xmlns:p14="http://schemas.microsoft.com/office/powerpoint/2010/main" val="241869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xfrm>
            <a:off x="381000" y="685800"/>
            <a:ext cx="6096000" cy="3429000"/>
          </a:xfrm>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endParaRPr/>
          </a:p>
          <a:p>
            <a:r>
              <a:t>So, what makes Quealth unique…?</a:t>
            </a:r>
          </a:p>
          <a:p>
            <a:r>
              <a:t>How do we differentiate from the 165,000 apps already in the market…?</a:t>
            </a:r>
          </a:p>
        </p:txBody>
      </p:sp>
    </p:spTree>
    <p:extLst>
      <p:ext uri="{BB962C8B-B14F-4D97-AF65-F5344CB8AC3E}">
        <p14:creationId xmlns:p14="http://schemas.microsoft.com/office/powerpoint/2010/main" val="1852383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marL="228600" indent="-228600">
              <a:buSzPct val="100000"/>
              <a:buAutoNum type="arabicPeriod"/>
            </a:pPr>
            <a:r>
              <a:t>Health is influenced by </a:t>
            </a:r>
            <a:r>
              <a:rPr b="1"/>
              <a:t>multiple factors</a:t>
            </a:r>
            <a:r>
              <a:t> — calls into question the long-term value of disparate trackers.  </a:t>
            </a:r>
          </a:p>
          <a:p>
            <a:pPr marL="228600" indent="-228600">
              <a:buSzPct val="100000"/>
              <a:buAutoNum type="arabicPeriod"/>
            </a:pPr>
            <a:r>
              <a:t>“</a:t>
            </a:r>
            <a:r>
              <a:rPr b="1"/>
              <a:t>So what?</a:t>
            </a:r>
            <a:r>
              <a:t>” if I walk 10k steps?</a:t>
            </a:r>
          </a:p>
          <a:p>
            <a:pPr marL="228600" indent="-228600">
              <a:buSzPct val="100000"/>
              <a:buAutoNum type="arabicPeriod"/>
            </a:pPr>
            <a:r>
              <a:t>Has the ability to aggregate data from </a:t>
            </a:r>
            <a:r>
              <a:rPr b="1"/>
              <a:t>&gt;250 of the world’s most popular devices</a:t>
            </a:r>
            <a:r>
              <a:t>.</a:t>
            </a:r>
          </a:p>
          <a:p>
            <a:pPr marL="228600" indent="-228600">
              <a:buSzPct val="100000"/>
              <a:buAutoNum type="arabicPeriod"/>
            </a:pPr>
            <a:r>
              <a:t>Realtime data leads to instant impact on Quealth score.</a:t>
            </a:r>
          </a:p>
          <a:p>
            <a:pPr marL="228600" indent="-228600">
              <a:buSzPct val="100000"/>
              <a:buAutoNum type="arabicPeriod"/>
            </a:pPr>
            <a:r>
              <a:t>Data is used to calculate the disease risk for </a:t>
            </a:r>
            <a:r>
              <a:rPr b="1"/>
              <a:t>5 conditions</a:t>
            </a:r>
            <a:r>
              <a:t>: Diabetes, Cancer, COPD (Lung), CVD and Dementia.</a:t>
            </a:r>
          </a:p>
          <a:p>
            <a:pPr marL="228600" indent="-228600">
              <a:buSzPct val="100000"/>
              <a:buAutoNum type="arabicPeriod"/>
            </a:pPr>
            <a:r>
              <a:rPr b="1"/>
              <a:t>Single score </a:t>
            </a:r>
            <a:r>
              <a:t>output, based on a </a:t>
            </a:r>
            <a:r>
              <a:rPr b="1"/>
              <a:t>relative risk model</a:t>
            </a:r>
            <a:r>
              <a:t>.</a:t>
            </a:r>
          </a:p>
          <a:p>
            <a:pPr marL="228600" indent="-228600">
              <a:buSzPct val="100000"/>
              <a:buAutoNum type="arabicPeriod"/>
            </a:pPr>
            <a:r>
              <a:t>Credited as being one of the </a:t>
            </a:r>
            <a:r>
              <a:rPr b="1"/>
              <a:t>world’s most effective metrics</a:t>
            </a:r>
            <a:r>
              <a:t> for disease risk prediction. </a:t>
            </a:r>
          </a:p>
        </p:txBody>
      </p:sp>
    </p:spTree>
    <p:extLst>
      <p:ext uri="{BB962C8B-B14F-4D97-AF65-F5344CB8AC3E}">
        <p14:creationId xmlns:p14="http://schemas.microsoft.com/office/powerpoint/2010/main" val="1233852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xfrm>
            <a:off x="381000" y="685800"/>
            <a:ext cx="6096000" cy="3429000"/>
          </a:xfrm>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r>
              <a:t>We’re all motivated in different ways….</a:t>
            </a:r>
          </a:p>
        </p:txBody>
      </p:sp>
    </p:spTree>
    <p:extLst>
      <p:ext uri="{BB962C8B-B14F-4D97-AF65-F5344CB8AC3E}">
        <p14:creationId xmlns:p14="http://schemas.microsoft.com/office/powerpoint/2010/main" val="1357525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xfrm>
            <a:off x="381000" y="685800"/>
            <a:ext cx="6096000" cy="3429000"/>
          </a:xfrm>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p>
            <a:pPr marL="228600" indent="-228600">
              <a:buSzPct val="100000"/>
              <a:buAutoNum type="arabicPeriod"/>
            </a:pPr>
            <a:r>
              <a:rPr b="1"/>
              <a:t>“Let me introduce you to healthcoach"</a:t>
            </a:r>
            <a:r>
              <a:t>.</a:t>
            </a:r>
          </a:p>
          <a:p>
            <a:pPr marL="228600" indent="-228600">
              <a:buSzPct val="100000"/>
              <a:buAutoNum type="arabicPeriod"/>
            </a:pPr>
            <a:r>
              <a:t>Mechanism based on </a:t>
            </a:r>
            <a:r>
              <a:rPr b="1"/>
              <a:t>known smartphone behaviours</a:t>
            </a:r>
            <a:r>
              <a:t> — developed with from UI/UX specialists at Apple Health team in London.</a:t>
            </a:r>
          </a:p>
          <a:p>
            <a:pPr marL="228600" indent="-228600">
              <a:buSzPct val="100000"/>
              <a:buAutoNum type="arabicPeriod"/>
            </a:pPr>
            <a:r>
              <a:t>Latest integrations include </a:t>
            </a:r>
            <a:r>
              <a:rPr b="1"/>
              <a:t>linguistic style</a:t>
            </a:r>
            <a:r>
              <a:t> and </a:t>
            </a:r>
            <a:r>
              <a:rPr b="1"/>
              <a:t>timings of interventions</a:t>
            </a:r>
            <a:r>
              <a:t>. </a:t>
            </a:r>
          </a:p>
          <a:p>
            <a:pPr marL="228600" indent="-228600">
              <a:buSzPct val="100000"/>
              <a:buAutoNum type="arabicPeriod"/>
            </a:pPr>
            <a:r>
              <a:t>Key area….machines are as effective as human 1-2-1 interactions in affecting behaviour change. </a:t>
            </a:r>
            <a:r>
              <a:rPr b="1"/>
              <a:t> Health outcomes provide evidence.</a:t>
            </a:r>
          </a:p>
        </p:txBody>
      </p:sp>
    </p:spTree>
    <p:extLst>
      <p:ext uri="{BB962C8B-B14F-4D97-AF65-F5344CB8AC3E}">
        <p14:creationId xmlns:p14="http://schemas.microsoft.com/office/powerpoint/2010/main" val="635585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xfrm>
            <a:off x="381000" y="685800"/>
            <a:ext cx="6096000" cy="3429000"/>
          </a:xfrm>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endParaRPr/>
          </a:p>
          <a:p>
            <a:r>
              <a:t>So, what makes Quealth unique…?</a:t>
            </a:r>
          </a:p>
          <a:p>
            <a:r>
              <a:t>How do we differentiate from the 165,000 apps already in the market…?</a:t>
            </a:r>
          </a:p>
        </p:txBody>
      </p:sp>
    </p:spTree>
    <p:extLst>
      <p:ext uri="{BB962C8B-B14F-4D97-AF65-F5344CB8AC3E}">
        <p14:creationId xmlns:p14="http://schemas.microsoft.com/office/powerpoint/2010/main" val="82577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6763"/>
            <a:ext cx="6813550" cy="3833812"/>
          </a:xfrm>
        </p:spPr>
      </p:sp>
      <p:sp>
        <p:nvSpPr>
          <p:cNvPr id="3" name="Notes Placeholder 2"/>
          <p:cNvSpPr>
            <a:spLocks noGrp="1"/>
          </p:cNvSpPr>
          <p:nvPr>
            <p:ph type="body" idx="1"/>
          </p:nvPr>
        </p:nvSpPr>
        <p:spPr/>
        <p:txBody>
          <a:bodyPr/>
          <a:lstStyle/>
          <a:p>
            <a:pPr marL="0" indent="0">
              <a:buNone/>
            </a:pPr>
            <a:endParaRPr lang="en-SG" sz="1300" dirty="0"/>
          </a:p>
        </p:txBody>
      </p:sp>
      <p:sp>
        <p:nvSpPr>
          <p:cNvPr id="4" name="Slide Number Placeholder 3"/>
          <p:cNvSpPr>
            <a:spLocks noGrp="1"/>
          </p:cNvSpPr>
          <p:nvPr>
            <p:ph type="sldNum" sz="quarter" idx="10"/>
          </p:nvPr>
        </p:nvSpPr>
        <p:spPr/>
        <p:txBody>
          <a:bodyPr/>
          <a:lstStyle/>
          <a:p>
            <a:fld id="{A97FBA63-CD66-43FC-AAF9-7963AEB0E083}" type="slidenum">
              <a:rPr lang="en-US" smtClean="0"/>
              <a:t>20</a:t>
            </a:fld>
            <a:endParaRPr lang="en-US" dirty="0"/>
          </a:p>
        </p:txBody>
      </p:sp>
    </p:spTree>
    <p:extLst>
      <p:ext uri="{BB962C8B-B14F-4D97-AF65-F5344CB8AC3E}">
        <p14:creationId xmlns:p14="http://schemas.microsoft.com/office/powerpoint/2010/main" val="1812527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Busines</a:t>
            </a:r>
            <a:r>
              <a:rPr lang="en-US" baseline="0" dirty="0" smtClean="0"/>
              <a:t>s context</a:t>
            </a:r>
          </a:p>
          <a:p>
            <a:r>
              <a:rPr lang="en-US" baseline="0" dirty="0" smtClean="0"/>
              <a:t>Business Drivers</a:t>
            </a:r>
          </a:p>
          <a:p>
            <a:r>
              <a:rPr lang="en-US" baseline="0" dirty="0" smtClean="0"/>
              <a:t>Digital assets to enable the business</a:t>
            </a:r>
          </a:p>
          <a:p>
            <a:endParaRPr lang="en-US" dirty="0"/>
          </a:p>
        </p:txBody>
      </p:sp>
      <p:sp>
        <p:nvSpPr>
          <p:cNvPr id="4" name="Slide Number Placeholder 3"/>
          <p:cNvSpPr>
            <a:spLocks noGrp="1"/>
          </p:cNvSpPr>
          <p:nvPr>
            <p:ph type="sldNum" sz="quarter" idx="10"/>
          </p:nvPr>
        </p:nvSpPr>
        <p:spPr/>
        <p:txBody>
          <a:bodyPr/>
          <a:lstStyle/>
          <a:p>
            <a:fld id="{D2B2CB0A-562A-4CFF-AAE1-79364AA9AC1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588507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just">
              <a:buFont typeface="Arial" panose="020B0604020202020204" pitchFamily="34" charset="0"/>
              <a:buChar char="•"/>
            </a:pPr>
            <a:r>
              <a:rPr lang="en-ZA" sz="1000" b="1" kern="120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Third, is the proliferation of chronic diseases as a result of the changing nature of risk </a:t>
            </a:r>
            <a:r>
              <a:rPr lang="en-ZA" sz="1000" kern="120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in part, a consequence of increased life expectancy</a:t>
            </a:r>
          </a:p>
          <a:p>
            <a:pPr marL="171450" lvl="0" indent="-171450" algn="just">
              <a:buFont typeface="Arial" panose="020B0604020202020204" pitchFamily="34" charset="0"/>
              <a:buChar char="•"/>
            </a:pPr>
            <a:r>
              <a:rPr lang="en-ZA" sz="1000" kern="120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shift in disease burden has taken place (and continues to do so) from communicable diseases to preventable non-communicable diseases, accompanied by a high increase and prevalence in behavioral risk factors</a:t>
            </a:r>
          </a:p>
          <a:p>
            <a:pPr marL="171450" lvl="0" indent="-171450" algn="just">
              <a:buFont typeface="Arial" panose="020B0604020202020204" pitchFamily="34" charset="0"/>
              <a:buChar char="•"/>
            </a:pPr>
            <a:r>
              <a:rPr lang="en-ZA" sz="1000" kern="120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Mortality and morbidity risk, which used to be primarily pre-existing or incapable of being influenced, is now dynamic and based on lifestyle choices</a:t>
            </a:r>
          </a:p>
          <a:p>
            <a:pPr marL="171450" lvl="0" indent="-171450" algn="just">
              <a:buFont typeface="Arial" panose="020B0604020202020204" pitchFamily="34" charset="0"/>
              <a:buChar char="•"/>
            </a:pPr>
            <a:r>
              <a:rPr lang="en-ZA" sz="1000" dirty="0" smtClean="0">
                <a:latin typeface="Open Sans" panose="020B0606030504020204" pitchFamily="34" charset="0"/>
                <a:ea typeface="Open Sans" panose="020B0606030504020204" pitchFamily="34" charset="0"/>
                <a:cs typeface="Open Sans" panose="020B0606030504020204" pitchFamily="34" charset="0"/>
              </a:rPr>
              <a:t>In </a:t>
            </a:r>
            <a:r>
              <a:rPr lang="en-ZA" sz="1000" dirty="0">
                <a:latin typeface="Open Sans" panose="020B0606030504020204" pitchFamily="34" charset="0"/>
                <a:ea typeface="Open Sans" panose="020B0606030504020204" pitchFamily="34" charset="0"/>
                <a:cs typeface="Open Sans" panose="020B0606030504020204" pitchFamily="34" charset="0"/>
              </a:rPr>
              <a:t>1900 – three communicable diseases accounted for 30% of all </a:t>
            </a:r>
            <a:r>
              <a:rPr lang="en-ZA" sz="1000" dirty="0" smtClean="0">
                <a:latin typeface="Open Sans" panose="020B0606030504020204" pitchFamily="34" charset="0"/>
                <a:ea typeface="Open Sans" panose="020B0606030504020204" pitchFamily="34" charset="0"/>
                <a:cs typeface="Open Sans" panose="020B0606030504020204" pitchFamily="34" charset="0"/>
              </a:rPr>
              <a:t>deaths. Today f</a:t>
            </a:r>
            <a:r>
              <a:rPr lang="en-ZA" sz="1000" kern="120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our risk factors (poor diet, physical inactivity, tobacco use, and excess alcohol intake) lead to four chronic diseases (cardiovascular disease, diabetes, chronic lung disease, and various cancers) that contribute to 60% of deaths worldwide and 80% of the disease burden</a:t>
            </a:r>
            <a:endParaRPr lang="en-ZA"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0"/>
          </p:nvPr>
        </p:nvSpPr>
        <p:spPr/>
        <p:txBody>
          <a:bodyPr/>
          <a:lstStyle/>
          <a:p>
            <a:fld id="{C52FE5EB-EBBE-4C0A-80AF-CC59FDFCF1D9}"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099059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pPr>
            <a:r>
              <a:rPr lang="en-ZA" sz="1050" b="1" dirty="0">
                <a:latin typeface="Open Sans" panose="020B0606030504020204" pitchFamily="34" charset="0"/>
                <a:ea typeface="Open Sans" panose="020B0606030504020204" pitchFamily="34" charset="0"/>
                <a:cs typeface="Open Sans" panose="020B0606030504020204" pitchFamily="34" charset="0"/>
              </a:rPr>
              <a:t>In fact, to date insurers have built products based on a static approach to underwriting</a:t>
            </a:r>
            <a:r>
              <a:rPr lang="en-ZA" sz="1050" dirty="0">
                <a:latin typeface="Open Sans" panose="020B0606030504020204" pitchFamily="34" charset="0"/>
                <a:ea typeface="Open Sans" panose="020B0606030504020204" pitchFamily="34" charset="0"/>
                <a:cs typeface="Open Sans" panose="020B0606030504020204" pitchFamily="34" charset="0"/>
              </a:rPr>
              <a:t>.  Risk is evaluated at policy inception based on pre-existing conditions at that point, and remains unchanged during the currency of the </a:t>
            </a:r>
            <a:r>
              <a:rPr lang="en-ZA" sz="1050" dirty="0" smtClean="0">
                <a:latin typeface="Open Sans" panose="020B0606030504020204" pitchFamily="34" charset="0"/>
                <a:ea typeface="Open Sans" panose="020B0606030504020204" pitchFamily="34" charset="0"/>
                <a:cs typeface="Open Sans" panose="020B0606030504020204" pitchFamily="34" charset="0"/>
              </a:rPr>
              <a:t>policy, as does the premium. This leads to a transactional relationship – where insurance is a grudge purchase</a:t>
            </a:r>
          </a:p>
          <a:p>
            <a:pPr marL="171450" indent="-171450" algn="just">
              <a:buFont typeface="Arial" panose="020B0604020202020204" pitchFamily="34" charset="0"/>
              <a:buChar char="•"/>
            </a:pPr>
            <a:r>
              <a:rPr lang="en-ZA" sz="1050" dirty="0" smtClean="0">
                <a:latin typeface="Open Sans" panose="020B0606030504020204" pitchFamily="34" charset="0"/>
                <a:ea typeface="Open Sans" panose="020B0606030504020204" pitchFamily="34" charset="0"/>
                <a:cs typeface="Open Sans" panose="020B0606030504020204" pitchFamily="34" charset="0"/>
              </a:rPr>
              <a:t>Life insurance has</a:t>
            </a:r>
            <a:r>
              <a:rPr lang="en-ZA" sz="1050" baseline="0" dirty="0" smtClean="0">
                <a:latin typeface="Open Sans" panose="020B0606030504020204" pitchFamily="34" charset="0"/>
                <a:ea typeface="Open Sans" panose="020B0606030504020204" pitchFamily="34" charset="0"/>
                <a:cs typeface="Open Sans" panose="020B0606030504020204" pitchFamily="34" charset="0"/>
              </a:rPr>
              <a:t> never promoted life – “death insurance”</a:t>
            </a:r>
            <a:endParaRPr lang="en-ZA" sz="105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dirty="0"/>
          </a:p>
        </p:txBody>
      </p:sp>
      <p:sp>
        <p:nvSpPr>
          <p:cNvPr id="4" name="Slide Number Placeholder 3"/>
          <p:cNvSpPr>
            <a:spLocks noGrp="1"/>
          </p:cNvSpPr>
          <p:nvPr>
            <p:ph type="sldNum" sz="quarter" idx="10"/>
          </p:nvPr>
        </p:nvSpPr>
        <p:spPr/>
        <p:txBody>
          <a:bodyPr/>
          <a:lstStyle/>
          <a:p>
            <a:fld id="{C52FE5EB-EBBE-4C0A-80AF-CC59FDFCF1D9}"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50443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6763"/>
            <a:ext cx="6813550" cy="3833812"/>
          </a:xfrm>
        </p:spPr>
      </p:sp>
      <p:sp>
        <p:nvSpPr>
          <p:cNvPr id="3" name="Notes Placeholder 2"/>
          <p:cNvSpPr>
            <a:spLocks noGrp="1"/>
          </p:cNvSpPr>
          <p:nvPr>
            <p:ph type="body" idx="1"/>
          </p:nvPr>
        </p:nvSpPr>
        <p:spPr/>
        <p:txBody>
          <a:bodyPr/>
          <a:lstStyle/>
          <a:p>
            <a:pPr marL="0" indent="0">
              <a:buNone/>
            </a:pPr>
            <a:endParaRPr lang="en-SG" sz="1300" dirty="0"/>
          </a:p>
        </p:txBody>
      </p:sp>
      <p:sp>
        <p:nvSpPr>
          <p:cNvPr id="4" name="Slide Number Placeholder 3"/>
          <p:cNvSpPr>
            <a:spLocks noGrp="1"/>
          </p:cNvSpPr>
          <p:nvPr>
            <p:ph type="sldNum" sz="quarter" idx="10"/>
          </p:nvPr>
        </p:nvSpPr>
        <p:spPr/>
        <p:txBody>
          <a:bodyPr/>
          <a:lstStyle/>
          <a:p>
            <a:fld id="{A97FBA63-CD66-43FC-AAF9-7963AEB0E083}" type="slidenum">
              <a:rPr lang="en-US" smtClean="0"/>
              <a:t>2</a:t>
            </a:fld>
            <a:endParaRPr lang="en-US" dirty="0"/>
          </a:p>
        </p:txBody>
      </p:sp>
    </p:spTree>
    <p:extLst>
      <p:ext uri="{BB962C8B-B14F-4D97-AF65-F5344CB8AC3E}">
        <p14:creationId xmlns:p14="http://schemas.microsoft.com/office/powerpoint/2010/main" val="1812527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76338"/>
            <a:ext cx="5575300" cy="3136900"/>
          </a:xfrm>
        </p:spPr>
      </p:sp>
      <p:sp>
        <p:nvSpPr>
          <p:cNvPr id="3" name="Notes Placeholder 2"/>
          <p:cNvSpPr>
            <a:spLocks noGrp="1"/>
          </p:cNvSpPr>
          <p:nvPr>
            <p:ph type="body" idx="1"/>
          </p:nvPr>
        </p:nvSpPr>
        <p:spPr/>
        <p:txBody>
          <a:bodyPr/>
          <a:lstStyle/>
          <a:p>
            <a:pPr marL="171450" lvl="0" indent="-171450" algn="just">
              <a:buFont typeface="Arial" panose="020B0604020202020204" pitchFamily="34" charset="0"/>
              <a:buChar char="•"/>
            </a:pPr>
            <a:r>
              <a:rPr lang="en-ZA" sz="1000" dirty="0">
                <a:latin typeface="Open Sans" panose="020B0606030504020204" pitchFamily="34" charset="0"/>
                <a:ea typeface="Open Sans" panose="020B0606030504020204" pitchFamily="34" charset="0"/>
                <a:cs typeface="Open Sans" panose="020B0606030504020204" pitchFamily="34" charset="0"/>
              </a:rPr>
              <a:t>Actuarial value is created and shared, including:</a:t>
            </a:r>
          </a:p>
          <a:p>
            <a:pPr marL="628650" lvl="1" indent="-171450" algn="just">
              <a:buFont typeface="Arial" panose="020B0604020202020204" pitchFamily="34" charset="0"/>
              <a:buChar char="•"/>
            </a:pPr>
            <a:r>
              <a:rPr lang="en-ZA" sz="1000" dirty="0">
                <a:latin typeface="Open Sans" panose="020B0606030504020204" pitchFamily="34" charset="0"/>
                <a:ea typeface="Open Sans" panose="020B0606030504020204" pitchFamily="34" charset="0"/>
                <a:cs typeface="Open Sans" panose="020B0606030504020204" pitchFamily="34" charset="0"/>
              </a:rPr>
              <a:t>Sales (Increased new business; higher rider benefit take up; cover buy up)</a:t>
            </a:r>
          </a:p>
          <a:p>
            <a:pPr marL="628650" lvl="1" indent="-171450" algn="just">
              <a:buFont typeface="Arial" panose="020B0604020202020204" pitchFamily="34" charset="0"/>
              <a:buChar char="•"/>
            </a:pPr>
            <a:r>
              <a:rPr lang="en-ZA" sz="1000" dirty="0">
                <a:latin typeface="Open Sans" panose="020B0606030504020204" pitchFamily="34" charset="0"/>
                <a:ea typeface="Open Sans" panose="020B0606030504020204" pitchFamily="34" charset="0"/>
                <a:cs typeface="Open Sans" panose="020B0606030504020204" pitchFamily="34" charset="0"/>
              </a:rPr>
              <a:t>Selection (Initial selection of healthier lives)</a:t>
            </a:r>
          </a:p>
          <a:p>
            <a:pPr marL="628650" lvl="1" indent="-171450" algn="just">
              <a:buFont typeface="Arial" panose="020B0604020202020204" pitchFamily="34" charset="0"/>
              <a:buChar char="•"/>
            </a:pPr>
            <a:r>
              <a:rPr lang="en-ZA" sz="1000" dirty="0">
                <a:latin typeface="Open Sans" panose="020B0606030504020204" pitchFamily="34" charset="0"/>
                <a:ea typeface="Open Sans" panose="020B0606030504020204" pitchFamily="34" charset="0"/>
                <a:cs typeface="Open Sans" panose="020B0606030504020204" pitchFamily="34" charset="0"/>
              </a:rPr>
              <a:t>Behavioral (Consumer engagement and behavior change)</a:t>
            </a:r>
          </a:p>
          <a:p>
            <a:pPr marL="628650" lvl="1" indent="-171450" algn="just">
              <a:buFont typeface="Arial" panose="020B0604020202020204" pitchFamily="34" charset="0"/>
              <a:buChar char="•"/>
            </a:pPr>
            <a:r>
              <a:rPr lang="en-ZA" sz="1000" dirty="0">
                <a:latin typeface="Open Sans" panose="020B0606030504020204" pitchFamily="34" charset="0"/>
                <a:ea typeface="Open Sans" panose="020B0606030504020204" pitchFamily="34" charset="0"/>
                <a:cs typeface="Open Sans" panose="020B0606030504020204" pitchFamily="34" charset="0"/>
              </a:rPr>
              <a:t>Lapses (Lower lapse rates for those who get value from program; positive selective lapses of unhealthy lives)</a:t>
            </a:r>
          </a:p>
          <a:p>
            <a:pPr marL="628650" lvl="1" indent="-171450" algn="just">
              <a:buFont typeface="Arial" panose="020B0604020202020204" pitchFamily="34" charset="0"/>
              <a:buChar char="•"/>
            </a:pPr>
            <a:r>
              <a:rPr lang="en-ZA" sz="1000" dirty="0">
                <a:latin typeface="Open Sans" panose="020B0606030504020204" pitchFamily="34" charset="0"/>
                <a:ea typeface="Open Sans" panose="020B0606030504020204" pitchFamily="34" charset="0"/>
                <a:cs typeface="Open Sans" panose="020B0606030504020204" pitchFamily="34" charset="0"/>
              </a:rPr>
              <a:t>The outcome of which is: Higher </a:t>
            </a:r>
            <a:r>
              <a:rPr lang="en-ZA" sz="1000" dirty="0" smtClean="0">
                <a:latin typeface="Open Sans" panose="020B0606030504020204" pitchFamily="34" charset="0"/>
                <a:ea typeface="Open Sans" panose="020B0606030504020204" pitchFamily="34" charset="0"/>
                <a:cs typeface="Open Sans" panose="020B0606030504020204" pitchFamily="34" charset="0"/>
              </a:rPr>
              <a:t>margin/profit </a:t>
            </a:r>
            <a:r>
              <a:rPr lang="en-ZA" sz="1000" dirty="0">
                <a:latin typeface="Open Sans" panose="020B0606030504020204" pitchFamily="34" charset="0"/>
                <a:ea typeface="Open Sans" panose="020B0606030504020204" pitchFamily="34" charset="0"/>
                <a:cs typeface="Open Sans" panose="020B0606030504020204" pitchFamily="34" charset="0"/>
              </a:rPr>
              <a:t>for the insurer; and better health, mortality  and significant financial incentives for members</a:t>
            </a:r>
          </a:p>
          <a:p>
            <a:pPr marL="628650" lvl="1" indent="-171450" algn="just">
              <a:buFont typeface="Arial" panose="020B0604020202020204" pitchFamily="34" charset="0"/>
              <a:buChar char="•"/>
              <a:defRPr/>
            </a:pPr>
            <a:endParaRPr lang="en-ZA"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lvl="1" algn="just">
              <a:defRPr/>
            </a:pPr>
            <a:endParaRPr lang="en-ZA"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ZA"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dirty="0"/>
          </a:p>
        </p:txBody>
      </p:sp>
      <p:sp>
        <p:nvSpPr>
          <p:cNvPr id="4" name="Slide Number Placeholder 3"/>
          <p:cNvSpPr>
            <a:spLocks noGrp="1"/>
          </p:cNvSpPr>
          <p:nvPr>
            <p:ph type="sldNum" sz="quarter" idx="10"/>
          </p:nvPr>
        </p:nvSpPr>
        <p:spPr/>
        <p:txBody>
          <a:bodyPr/>
          <a:lstStyle/>
          <a:p>
            <a:fld id="{C52FE5EB-EBBE-4C0A-80AF-CC59FDFCF1D9}"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639010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6763"/>
            <a:ext cx="6813550" cy="3833812"/>
          </a:xfrm>
        </p:spPr>
      </p:sp>
      <p:sp>
        <p:nvSpPr>
          <p:cNvPr id="3" name="Notes Placeholder 2"/>
          <p:cNvSpPr>
            <a:spLocks noGrp="1"/>
          </p:cNvSpPr>
          <p:nvPr>
            <p:ph type="body" idx="1"/>
          </p:nvPr>
        </p:nvSpPr>
        <p:spPr/>
        <p:txBody>
          <a:bodyPr/>
          <a:lstStyle/>
          <a:p>
            <a:pPr marL="0" indent="0">
              <a:buNone/>
            </a:pPr>
            <a:r>
              <a:rPr lang="en-SG" sz="1300" dirty="0" smtClean="0"/>
              <a:t>Hugh will pull up the poll</a:t>
            </a:r>
            <a:endParaRPr lang="en-SG" sz="1300" dirty="0"/>
          </a:p>
        </p:txBody>
      </p:sp>
      <p:sp>
        <p:nvSpPr>
          <p:cNvPr id="4" name="Slide Number Placeholder 3"/>
          <p:cNvSpPr>
            <a:spLocks noGrp="1"/>
          </p:cNvSpPr>
          <p:nvPr>
            <p:ph type="sldNum" sz="quarter" idx="10"/>
          </p:nvPr>
        </p:nvSpPr>
        <p:spPr/>
        <p:txBody>
          <a:bodyPr/>
          <a:lstStyle/>
          <a:p>
            <a:fld id="{A97FBA63-CD66-43FC-AAF9-7963AEB0E083}"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605339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6763"/>
            <a:ext cx="6813550" cy="3833812"/>
          </a:xfrm>
        </p:spPr>
      </p:sp>
      <p:sp>
        <p:nvSpPr>
          <p:cNvPr id="3" name="Notes Placeholder 2"/>
          <p:cNvSpPr>
            <a:spLocks noGrp="1"/>
          </p:cNvSpPr>
          <p:nvPr>
            <p:ph type="body" idx="1"/>
          </p:nvPr>
        </p:nvSpPr>
        <p:spPr/>
        <p:txBody>
          <a:bodyPr/>
          <a:lstStyle/>
          <a:p>
            <a:pPr marL="0" indent="0">
              <a:buNone/>
            </a:pPr>
            <a:r>
              <a:rPr lang="en-SG" sz="1300" dirty="0" smtClean="0"/>
              <a:t>Hugh will pull up the poll</a:t>
            </a:r>
            <a:endParaRPr lang="en-SG" sz="1300" dirty="0"/>
          </a:p>
        </p:txBody>
      </p:sp>
      <p:sp>
        <p:nvSpPr>
          <p:cNvPr id="4" name="Slide Number Placeholder 3"/>
          <p:cNvSpPr>
            <a:spLocks noGrp="1"/>
          </p:cNvSpPr>
          <p:nvPr>
            <p:ph type="sldNum" sz="quarter" idx="10"/>
          </p:nvPr>
        </p:nvSpPr>
        <p:spPr/>
        <p:txBody>
          <a:bodyPr/>
          <a:lstStyle/>
          <a:p>
            <a:fld id="{A97FBA63-CD66-43FC-AAF9-7963AEB0E083}" type="slidenum">
              <a:rPr lang="en-US" smtClean="0"/>
              <a:t>28</a:t>
            </a:fld>
            <a:endParaRPr lang="en-US" dirty="0"/>
          </a:p>
        </p:txBody>
      </p:sp>
    </p:spTree>
    <p:extLst>
      <p:ext uri="{BB962C8B-B14F-4D97-AF65-F5344CB8AC3E}">
        <p14:creationId xmlns:p14="http://schemas.microsoft.com/office/powerpoint/2010/main" val="1812527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6763"/>
            <a:ext cx="6813550" cy="3833812"/>
          </a:xfrm>
        </p:spPr>
      </p:sp>
      <p:sp>
        <p:nvSpPr>
          <p:cNvPr id="3" name="Notes Placeholder 2"/>
          <p:cNvSpPr>
            <a:spLocks noGrp="1"/>
          </p:cNvSpPr>
          <p:nvPr>
            <p:ph type="body" idx="1"/>
          </p:nvPr>
        </p:nvSpPr>
        <p:spPr/>
        <p:txBody>
          <a:bodyPr/>
          <a:lstStyle/>
          <a:p>
            <a:pPr marL="0" indent="0">
              <a:buNone/>
            </a:pPr>
            <a:endParaRPr lang="en-SG" sz="1300" dirty="0"/>
          </a:p>
        </p:txBody>
      </p:sp>
      <p:sp>
        <p:nvSpPr>
          <p:cNvPr id="4" name="Slide Number Placeholder 3"/>
          <p:cNvSpPr>
            <a:spLocks noGrp="1"/>
          </p:cNvSpPr>
          <p:nvPr>
            <p:ph type="sldNum" sz="quarter" idx="10"/>
          </p:nvPr>
        </p:nvSpPr>
        <p:spPr/>
        <p:txBody>
          <a:bodyPr/>
          <a:lstStyle/>
          <a:p>
            <a:fld id="{A97FBA63-CD66-43FC-AAF9-7963AEB0E083}" type="slidenum">
              <a:rPr lang="en-US" smtClean="0"/>
              <a:t>30</a:t>
            </a:fld>
            <a:endParaRPr lang="en-US" dirty="0"/>
          </a:p>
        </p:txBody>
      </p:sp>
    </p:spTree>
    <p:extLst>
      <p:ext uri="{BB962C8B-B14F-4D97-AF65-F5344CB8AC3E}">
        <p14:creationId xmlns:p14="http://schemas.microsoft.com/office/powerpoint/2010/main" val="1812527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6763"/>
            <a:ext cx="6813550" cy="3833812"/>
          </a:xfrm>
        </p:spPr>
      </p:sp>
      <p:sp>
        <p:nvSpPr>
          <p:cNvPr id="3" name="Notes Placeholder 2"/>
          <p:cNvSpPr>
            <a:spLocks noGrp="1"/>
          </p:cNvSpPr>
          <p:nvPr>
            <p:ph type="body" idx="1"/>
          </p:nvPr>
        </p:nvSpPr>
        <p:spPr/>
        <p:txBody>
          <a:bodyPr/>
          <a:lstStyle/>
          <a:p>
            <a:pPr marL="0" indent="0">
              <a:buNone/>
            </a:pPr>
            <a:endParaRPr lang="en-SG" sz="1300" dirty="0"/>
          </a:p>
        </p:txBody>
      </p:sp>
      <p:sp>
        <p:nvSpPr>
          <p:cNvPr id="4" name="Slide Number Placeholder 3"/>
          <p:cNvSpPr>
            <a:spLocks noGrp="1"/>
          </p:cNvSpPr>
          <p:nvPr>
            <p:ph type="sldNum" sz="quarter" idx="10"/>
          </p:nvPr>
        </p:nvSpPr>
        <p:spPr/>
        <p:txBody>
          <a:bodyPr/>
          <a:lstStyle/>
          <a:p>
            <a:fld id="{A97FBA63-CD66-43FC-AAF9-7963AEB0E083}" type="slidenum">
              <a:rPr lang="en-US" smtClean="0"/>
              <a:t>3</a:t>
            </a:fld>
            <a:endParaRPr lang="en-US" dirty="0"/>
          </a:p>
        </p:txBody>
      </p:sp>
    </p:spTree>
    <p:extLst>
      <p:ext uri="{BB962C8B-B14F-4D97-AF65-F5344CB8AC3E}">
        <p14:creationId xmlns:p14="http://schemas.microsoft.com/office/powerpoint/2010/main" val="1812527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6763"/>
            <a:ext cx="6813550" cy="3833812"/>
          </a:xfrm>
        </p:spPr>
      </p:sp>
      <p:sp>
        <p:nvSpPr>
          <p:cNvPr id="3" name="Notes Placeholder 2"/>
          <p:cNvSpPr>
            <a:spLocks noGrp="1"/>
          </p:cNvSpPr>
          <p:nvPr>
            <p:ph type="body" idx="1"/>
          </p:nvPr>
        </p:nvSpPr>
        <p:spPr/>
        <p:txBody>
          <a:bodyPr/>
          <a:lstStyle/>
          <a:p>
            <a:pPr marL="0" indent="0">
              <a:buNone/>
            </a:pPr>
            <a:endParaRPr lang="en-SG" sz="1300" dirty="0"/>
          </a:p>
        </p:txBody>
      </p:sp>
      <p:sp>
        <p:nvSpPr>
          <p:cNvPr id="4" name="Slide Number Placeholder 3"/>
          <p:cNvSpPr>
            <a:spLocks noGrp="1"/>
          </p:cNvSpPr>
          <p:nvPr>
            <p:ph type="sldNum" sz="quarter" idx="10"/>
          </p:nvPr>
        </p:nvSpPr>
        <p:spPr/>
        <p:txBody>
          <a:bodyPr/>
          <a:lstStyle/>
          <a:p>
            <a:fld id="{A97FBA63-CD66-43FC-AAF9-7963AEB0E083}" type="slidenum">
              <a:rPr lang="en-US" smtClean="0"/>
              <a:t>4</a:t>
            </a:fld>
            <a:endParaRPr lang="en-US" dirty="0"/>
          </a:p>
        </p:txBody>
      </p:sp>
    </p:spTree>
    <p:extLst>
      <p:ext uri="{BB962C8B-B14F-4D97-AF65-F5344CB8AC3E}">
        <p14:creationId xmlns:p14="http://schemas.microsoft.com/office/powerpoint/2010/main" val="1812527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6763"/>
            <a:ext cx="6813550" cy="3833812"/>
          </a:xfrm>
        </p:spPr>
      </p:sp>
      <p:sp>
        <p:nvSpPr>
          <p:cNvPr id="3" name="Notes Placeholder 2"/>
          <p:cNvSpPr>
            <a:spLocks noGrp="1"/>
          </p:cNvSpPr>
          <p:nvPr>
            <p:ph type="body" idx="1"/>
          </p:nvPr>
        </p:nvSpPr>
        <p:spPr/>
        <p:txBody>
          <a:bodyPr/>
          <a:lstStyle/>
          <a:p>
            <a:pPr marL="0" indent="0">
              <a:buNone/>
            </a:pPr>
            <a:endParaRPr lang="en-SG" sz="1300" dirty="0"/>
          </a:p>
        </p:txBody>
      </p:sp>
      <p:sp>
        <p:nvSpPr>
          <p:cNvPr id="4" name="Slide Number Placeholder 3"/>
          <p:cNvSpPr>
            <a:spLocks noGrp="1"/>
          </p:cNvSpPr>
          <p:nvPr>
            <p:ph type="sldNum" sz="quarter" idx="10"/>
          </p:nvPr>
        </p:nvSpPr>
        <p:spPr/>
        <p:txBody>
          <a:bodyPr/>
          <a:lstStyle/>
          <a:p>
            <a:fld id="{A97FBA63-CD66-43FC-AAF9-7963AEB0E083}" type="slidenum">
              <a:rPr lang="en-US" smtClean="0"/>
              <a:t>5</a:t>
            </a:fld>
            <a:endParaRPr lang="en-US" dirty="0"/>
          </a:p>
        </p:txBody>
      </p:sp>
    </p:spTree>
    <p:extLst>
      <p:ext uri="{BB962C8B-B14F-4D97-AF65-F5344CB8AC3E}">
        <p14:creationId xmlns:p14="http://schemas.microsoft.com/office/powerpoint/2010/main" val="1812527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6763"/>
            <a:ext cx="6813550" cy="3833812"/>
          </a:xfrm>
        </p:spPr>
      </p:sp>
      <p:sp>
        <p:nvSpPr>
          <p:cNvPr id="3" name="Notes Placeholder 2"/>
          <p:cNvSpPr>
            <a:spLocks noGrp="1"/>
          </p:cNvSpPr>
          <p:nvPr>
            <p:ph type="body" idx="1"/>
          </p:nvPr>
        </p:nvSpPr>
        <p:spPr/>
        <p:txBody>
          <a:bodyPr/>
          <a:lstStyle/>
          <a:p>
            <a:pPr marL="0" indent="0">
              <a:buNone/>
            </a:pPr>
            <a:endParaRPr lang="en-SG" sz="1300" dirty="0"/>
          </a:p>
        </p:txBody>
      </p:sp>
      <p:sp>
        <p:nvSpPr>
          <p:cNvPr id="4" name="Slide Number Placeholder 3"/>
          <p:cNvSpPr>
            <a:spLocks noGrp="1"/>
          </p:cNvSpPr>
          <p:nvPr>
            <p:ph type="sldNum" sz="quarter" idx="10"/>
          </p:nvPr>
        </p:nvSpPr>
        <p:spPr/>
        <p:txBody>
          <a:bodyPr/>
          <a:lstStyle/>
          <a:p>
            <a:fld id="{A97FBA63-CD66-43FC-AAF9-7963AEB0E083}" type="slidenum">
              <a:rPr lang="en-US" smtClean="0"/>
              <a:t>6</a:t>
            </a:fld>
            <a:endParaRPr lang="en-US" dirty="0"/>
          </a:p>
        </p:txBody>
      </p:sp>
    </p:spTree>
    <p:extLst>
      <p:ext uri="{BB962C8B-B14F-4D97-AF65-F5344CB8AC3E}">
        <p14:creationId xmlns:p14="http://schemas.microsoft.com/office/powerpoint/2010/main" val="1812527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HK" sz="2200" b="0" i="0" u="none" strike="noStrike" baseline="0" dirty="0" smtClean="0">
              <a:latin typeface="+mn-lt"/>
              <a:ea typeface="+mn-ea"/>
              <a:cs typeface="+mn-cs"/>
              <a:sym typeface="Helvetica Neue"/>
            </a:endParaRPr>
          </a:p>
        </p:txBody>
      </p:sp>
    </p:spTree>
    <p:extLst>
      <p:ext uri="{BB962C8B-B14F-4D97-AF65-F5344CB8AC3E}">
        <p14:creationId xmlns:p14="http://schemas.microsoft.com/office/powerpoint/2010/main" val="1993829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 name="Shape 2195"/>
          <p:cNvSpPr>
            <a:spLocks noGrp="1" noRot="1" noChangeAspect="1"/>
          </p:cNvSpPr>
          <p:nvPr>
            <p:ph type="sldImg"/>
          </p:nvPr>
        </p:nvSpPr>
        <p:spPr>
          <a:xfrm>
            <a:off x="381000" y="685800"/>
            <a:ext cx="6096000" cy="3429000"/>
          </a:xfrm>
          <a:prstGeom prst="rect">
            <a:avLst/>
          </a:prstGeom>
        </p:spPr>
        <p:txBody>
          <a:bodyPr/>
          <a:lstStyle/>
          <a:p>
            <a:endParaRPr/>
          </a:p>
        </p:txBody>
      </p:sp>
      <p:sp>
        <p:nvSpPr>
          <p:cNvPr id="2196" name="Shape 2196"/>
          <p:cNvSpPr>
            <a:spLocks noGrp="1"/>
          </p:cNvSpPr>
          <p:nvPr>
            <p:ph type="body" sz="quarter" idx="1"/>
          </p:nvPr>
        </p:nvSpPr>
        <p:spPr>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past, insurance companies, especially in Asia, struggle to have much data.  Unlike in the US, where we can buy the whole consumer database, in Asia we rely</a:t>
            </a:r>
            <a:r>
              <a:rPr lang="en-US" baseline="0" dirty="0" smtClean="0"/>
              <a:t> on i</a:t>
            </a:r>
            <a:r>
              <a:rPr lang="en-US" dirty="0" smtClean="0"/>
              <a:t>n-house data: demographics, transactional &amp; interactions.  For agency</a:t>
            </a:r>
            <a:r>
              <a:rPr lang="en-US" baseline="0" dirty="0" smtClean="0"/>
              <a:t> distributed business, agent tend to keep the information to themselves. E.g. many of the contact information is the agent’s contact detail.  With the big data world,</a:t>
            </a:r>
            <a:r>
              <a:rPr lang="en-US" dirty="0" smtClean="0"/>
              <a:t> </a:t>
            </a:r>
            <a:r>
              <a:rPr lang="en-US" baseline="0" dirty="0" smtClean="0"/>
              <a:t>digital footprints help to lessen this challenge</a:t>
            </a:r>
            <a:endParaRPr lang="en-US" dirty="0" smtClean="0"/>
          </a:p>
        </p:txBody>
      </p:sp>
    </p:spTree>
    <p:extLst>
      <p:ext uri="{BB962C8B-B14F-4D97-AF65-F5344CB8AC3E}">
        <p14:creationId xmlns:p14="http://schemas.microsoft.com/office/powerpoint/2010/main" val="326971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 are 6 key pieces of information for selling insurance. (a) Customer life stage because insurance needs depend on it.</a:t>
            </a:r>
            <a:r>
              <a:rPr lang="en-US" baseline="0" dirty="0" smtClean="0"/>
              <a:t> (C) where the customer is on the purchase journey, (d) preferred channel, (e) desired level of service standard (easily complaint) and last but not least, the mood</a:t>
            </a:r>
            <a:endParaRPr lang="en-US" dirty="0" smtClean="0"/>
          </a:p>
          <a:p>
            <a:r>
              <a:rPr lang="en-US" dirty="0" smtClean="0"/>
              <a:t>For non-life</a:t>
            </a:r>
            <a:r>
              <a:rPr lang="en-US" baseline="0" dirty="0" smtClean="0"/>
              <a:t> (or P&amp;C), policies with annual renewable contract, renewal date is most important</a:t>
            </a:r>
            <a:endParaRPr lang="en-US" dirty="0" smtClean="0"/>
          </a:p>
          <a:p>
            <a:endParaRPr lang="en-US" dirty="0"/>
          </a:p>
        </p:txBody>
      </p:sp>
    </p:spTree>
    <p:extLst>
      <p:ext uri="{BB962C8B-B14F-4D97-AF65-F5344CB8AC3E}">
        <p14:creationId xmlns:p14="http://schemas.microsoft.com/office/powerpoint/2010/main" val="59367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074" indent="0" algn="ctr">
              <a:buNone/>
              <a:defRPr>
                <a:solidFill>
                  <a:schemeClr val="tx1">
                    <a:tint val="75000"/>
                  </a:schemeClr>
                </a:solidFill>
              </a:defRPr>
            </a:lvl2pPr>
            <a:lvl3pPr marL="912147" indent="0" algn="ctr">
              <a:buNone/>
              <a:defRPr>
                <a:solidFill>
                  <a:schemeClr val="tx1">
                    <a:tint val="75000"/>
                  </a:schemeClr>
                </a:solidFill>
              </a:defRPr>
            </a:lvl3pPr>
            <a:lvl4pPr marL="1368220" indent="0" algn="ctr">
              <a:buNone/>
              <a:defRPr>
                <a:solidFill>
                  <a:schemeClr val="tx1">
                    <a:tint val="75000"/>
                  </a:schemeClr>
                </a:solidFill>
              </a:defRPr>
            </a:lvl4pPr>
            <a:lvl5pPr marL="1824293" indent="0" algn="ctr">
              <a:buNone/>
              <a:defRPr>
                <a:solidFill>
                  <a:schemeClr val="tx1">
                    <a:tint val="75000"/>
                  </a:schemeClr>
                </a:solidFill>
              </a:defRPr>
            </a:lvl5pPr>
            <a:lvl6pPr marL="2280364" indent="0" algn="ctr">
              <a:buNone/>
              <a:defRPr>
                <a:solidFill>
                  <a:schemeClr val="tx1">
                    <a:tint val="75000"/>
                  </a:schemeClr>
                </a:solidFill>
              </a:defRPr>
            </a:lvl6pPr>
            <a:lvl7pPr marL="2736437" indent="0" algn="ctr">
              <a:buNone/>
              <a:defRPr>
                <a:solidFill>
                  <a:schemeClr val="tx1">
                    <a:tint val="75000"/>
                  </a:schemeClr>
                </a:solidFill>
              </a:defRPr>
            </a:lvl7pPr>
            <a:lvl8pPr marL="3192510" indent="0" algn="ctr">
              <a:buNone/>
              <a:defRPr>
                <a:solidFill>
                  <a:schemeClr val="tx1">
                    <a:tint val="75000"/>
                  </a:schemeClr>
                </a:solidFill>
              </a:defRPr>
            </a:lvl8pPr>
            <a:lvl9pPr marL="36485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7F2CE2-7128-4D4E-A0B5-4E5B9D42DF57}" type="datetime1">
              <a:rPr lang="en-US" smtClean="0"/>
              <a:pPr/>
              <a:t>2/11/16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13B3A1-13C7-4C61-BD80-D6EC7CE53A43}" type="datetime1">
              <a:rPr lang="en-US" smtClean="0"/>
              <a:pPr/>
              <a:t>2/11/16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320294-822C-4548-A2A5-31B91BC73687}" type="datetime1">
              <a:rPr lang="en-US" smtClean="0"/>
              <a:pPr/>
              <a:t>2/11/16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34" name="Shape 134"/>
          <p:cNvSpPr/>
          <p:nvPr/>
        </p:nvSpPr>
        <p:spPr>
          <a:xfrm>
            <a:off x="0" y="5043246"/>
            <a:ext cx="1537579" cy="10201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l" defTabSz="457200">
              <a:defRPr sz="1100">
                <a:solidFill>
                  <a:srgbClr val="A6AAA9"/>
                </a:solidFill>
                <a:latin typeface="Helvetica Neue Light"/>
                <a:ea typeface="Helvetica Neue Light"/>
                <a:cs typeface="Helvetica Neue Light"/>
                <a:sym typeface="Helvetica Neue Light"/>
              </a:defRPr>
            </a:lvl1pPr>
          </a:lstStyle>
          <a:p>
            <a:r>
              <a:rPr sz="413"/>
              <a:t>©2016 roadtohealth Group Ltd</a:t>
            </a:r>
          </a:p>
        </p:txBody>
      </p:sp>
      <p:sp>
        <p:nvSpPr>
          <p:cNvPr id="135" name="Shape 135"/>
          <p:cNvSpPr>
            <a:spLocks noGrp="1"/>
          </p:cNvSpPr>
          <p:nvPr>
            <p:ph type="body" sz="quarter" idx="13"/>
          </p:nvPr>
        </p:nvSpPr>
        <p:spPr>
          <a:xfrm>
            <a:off x="633413" y="357188"/>
            <a:ext cx="4891988" cy="857250"/>
          </a:xfrm>
          <a:prstGeom prst="rect">
            <a:avLst/>
          </a:prstGeom>
        </p:spPr>
        <p:txBody>
          <a:bodyPr/>
          <a:lstStyle>
            <a:lvl1pPr marL="0" indent="0" algn="ctr">
              <a:spcBef>
                <a:spcPts val="0"/>
              </a:spcBef>
              <a:buSzTx/>
              <a:buNone/>
              <a:defRPr sz="4200">
                <a:solidFill>
                  <a:srgbClr val="AD3A58"/>
                </a:solidFill>
                <a:latin typeface="Helvetica Neue Thin"/>
                <a:ea typeface="Helvetica Neue Thin"/>
                <a:cs typeface="Helvetica Neue Thin"/>
                <a:sym typeface="Helvetica Neue Thin"/>
              </a:defRPr>
            </a:lvl1pPr>
          </a:lstStyle>
          <a:p>
            <a:r>
              <a:t>Title</a:t>
            </a:r>
          </a:p>
        </p:txBody>
      </p:sp>
      <p:sp>
        <p:nvSpPr>
          <p:cNvPr id="136" name="Shape 136"/>
          <p:cNvSpPr>
            <a:spLocks noGrp="1"/>
          </p:cNvSpPr>
          <p:nvPr>
            <p:ph type="body" sz="half" idx="14"/>
          </p:nvPr>
        </p:nvSpPr>
        <p:spPr>
          <a:xfrm>
            <a:off x="633413" y="1214437"/>
            <a:ext cx="4891988" cy="3452813"/>
          </a:xfrm>
          <a:prstGeom prst="rect">
            <a:avLst/>
          </a:prstGeom>
        </p:spPr>
        <p:txBody>
          <a:bodyPr/>
          <a:lstStyle>
            <a:lvl1pPr marL="85725" indent="-85725">
              <a:buClr>
                <a:srgbClr val="AD3A58"/>
              </a:buClr>
              <a:buSzPct val="100000"/>
              <a:buAutoNum type="arabicPeriod"/>
              <a:defRPr>
                <a:solidFill>
                  <a:srgbClr val="53585F"/>
                </a:solidFill>
                <a:latin typeface="Helvetica Neue Light"/>
                <a:ea typeface="Helvetica Neue Light"/>
                <a:cs typeface="Helvetica Neue Light"/>
                <a:sym typeface="Helvetica Neue Light"/>
              </a:defRPr>
            </a:lvl1pPr>
          </a:lstStyle>
          <a:p>
            <a:r>
              <a:t>Double-click to edit</a:t>
            </a:r>
          </a:p>
        </p:txBody>
      </p:sp>
      <p:sp>
        <p:nvSpPr>
          <p:cNvPr id="137" name="Shape 13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2313766"/>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56" name="Shape 156"/>
          <p:cNvSpPr>
            <a:spLocks noGrp="1"/>
          </p:cNvSpPr>
          <p:nvPr>
            <p:ph type="body" idx="1"/>
          </p:nvPr>
        </p:nvSpPr>
        <p:spPr>
          <a:xfrm>
            <a:off x="633413" y="666750"/>
            <a:ext cx="7877175" cy="3805238"/>
          </a:xfrm>
          <a:prstGeom prst="rect">
            <a:avLst/>
          </a:prstGeom>
        </p:spPr>
        <p:txBody>
          <a:bodyPr/>
          <a:lstStyle>
            <a:lvl1pPr marL="85725" indent="-85725">
              <a:buClr>
                <a:srgbClr val="20ABE2"/>
              </a:buClr>
              <a:buSzPct val="100000"/>
              <a:buAutoNum type="arabicPeriod"/>
              <a:defRPr>
                <a:solidFill>
                  <a:srgbClr val="53585F"/>
                </a:solidFill>
                <a:latin typeface="Helvetica Neue Light"/>
                <a:ea typeface="Helvetica Neue Light"/>
                <a:cs typeface="Helvetica Neue Light"/>
                <a:sym typeface="Helvetica Neue Light"/>
              </a:defRPr>
            </a:lvl1pPr>
            <a:lvl2pPr>
              <a:buClr>
                <a:srgbClr val="20ABE2"/>
              </a:buClr>
              <a:buAutoNum type="arabicPeriod"/>
              <a:defRPr>
                <a:solidFill>
                  <a:srgbClr val="53585F"/>
                </a:solidFill>
                <a:latin typeface="Helvetica Neue Light"/>
                <a:ea typeface="Helvetica Neue Light"/>
                <a:cs typeface="Helvetica Neue Light"/>
                <a:sym typeface="Helvetica Neue Light"/>
              </a:defRPr>
            </a:lvl2pPr>
            <a:lvl3pPr>
              <a:buClr>
                <a:srgbClr val="20ABE2"/>
              </a:buClr>
              <a:buAutoNum type="arabicPeriod"/>
              <a:defRPr>
                <a:solidFill>
                  <a:srgbClr val="53585F"/>
                </a:solidFill>
                <a:latin typeface="Helvetica Neue Light"/>
                <a:ea typeface="Helvetica Neue Light"/>
                <a:cs typeface="Helvetica Neue Light"/>
                <a:sym typeface="Helvetica Neue Light"/>
              </a:defRPr>
            </a:lvl3pPr>
            <a:lvl4pPr>
              <a:buClr>
                <a:srgbClr val="20ABE2"/>
              </a:buClr>
              <a:buAutoNum type="arabicPeriod"/>
              <a:defRPr>
                <a:solidFill>
                  <a:srgbClr val="53585F"/>
                </a:solidFill>
                <a:latin typeface="Helvetica Neue Light"/>
                <a:ea typeface="Helvetica Neue Light"/>
                <a:cs typeface="Helvetica Neue Light"/>
                <a:sym typeface="Helvetica Neue Light"/>
              </a:defRPr>
            </a:lvl4pPr>
            <a:lvl5pPr>
              <a:buClr>
                <a:srgbClr val="20ABE2"/>
              </a:buClr>
              <a:buAutoNum type="arabicPeriod"/>
              <a:defRPr>
                <a:solidFill>
                  <a:srgbClr val="53585F"/>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57" name="Shape 15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1755366"/>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Main Title">
    <p:bg>
      <p:bgPr>
        <a:gradFill flip="none" rotWithShape="1">
          <a:gsLst>
            <a:gs pos="0">
              <a:srgbClr val="FFFFFF"/>
            </a:gs>
            <a:gs pos="100000">
              <a:srgbClr val="EBEBEB"/>
            </a:gs>
          </a:gsLst>
          <a:lin ang="5400000" scaled="0"/>
        </a:gradFill>
        <a:effectLst/>
      </p:bgPr>
    </p:bg>
    <p:spTree>
      <p:nvGrpSpPr>
        <p:cNvPr id="1" name=""/>
        <p:cNvGrpSpPr/>
        <p:nvPr/>
      </p:nvGrpSpPr>
      <p:grpSpPr>
        <a:xfrm>
          <a:off x="0" y="0"/>
          <a:ext cx="0" cy="0"/>
          <a:chOff x="0" y="0"/>
          <a:chExt cx="0" cy="0"/>
        </a:xfrm>
      </p:grpSpPr>
      <p:pic>
        <p:nvPicPr>
          <p:cNvPr id="13" name="ADAMS-template-cover.png"/>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14" name="Shape 14"/>
          <p:cNvSpPr>
            <a:spLocks noGrp="1"/>
          </p:cNvSpPr>
          <p:nvPr>
            <p:ph type="title"/>
          </p:nvPr>
        </p:nvSpPr>
        <p:spPr>
          <a:xfrm>
            <a:off x="446976" y="281286"/>
            <a:ext cx="8250055" cy="511504"/>
          </a:xfrm>
          <a:prstGeom prst="rect">
            <a:avLst/>
          </a:prstGeom>
        </p:spPr>
        <p:txBody>
          <a:bodyPr anchor="b"/>
          <a:lstStyle/>
          <a:p>
            <a:r>
              <a:t>Title Text</a:t>
            </a:r>
          </a:p>
        </p:txBody>
      </p:sp>
      <p:sp>
        <p:nvSpPr>
          <p:cNvPr id="15" name="Shape 15"/>
          <p:cNvSpPr>
            <a:spLocks noGrp="1"/>
          </p:cNvSpPr>
          <p:nvPr>
            <p:ph type="body" sz="quarter" idx="1"/>
          </p:nvPr>
        </p:nvSpPr>
        <p:spPr>
          <a:xfrm>
            <a:off x="446972" y="792801"/>
            <a:ext cx="8321493" cy="596057"/>
          </a:xfrm>
          <a:prstGeom prst="rect">
            <a:avLst/>
          </a:prstGeom>
        </p:spPr>
        <p:txBody>
          <a:bodyPr anchor="t"/>
          <a:lstStyle>
            <a:lvl1pPr marL="0" indent="0">
              <a:spcBef>
                <a:spcPts val="0"/>
              </a:spcBef>
              <a:buSzTx/>
              <a:buNone/>
              <a:defRPr sz="2000">
                <a:solidFill>
                  <a:srgbClr val="FFFFFF"/>
                </a:solidFill>
                <a:latin typeface="Verdana"/>
                <a:ea typeface="Verdana"/>
                <a:cs typeface="Verdana"/>
                <a:sym typeface="Verdana"/>
              </a:defRPr>
            </a:lvl1pPr>
            <a:lvl2pPr marL="0" indent="143225">
              <a:spcBef>
                <a:spcPts val="0"/>
              </a:spcBef>
              <a:buSzTx/>
              <a:buNone/>
              <a:defRPr sz="2000">
                <a:solidFill>
                  <a:srgbClr val="FFFFFF"/>
                </a:solidFill>
                <a:latin typeface="Verdana"/>
                <a:ea typeface="Verdana"/>
                <a:cs typeface="Verdana"/>
                <a:sym typeface="Verdana"/>
              </a:defRPr>
            </a:lvl2pPr>
            <a:lvl3pPr marL="0" indent="286450">
              <a:spcBef>
                <a:spcPts val="0"/>
              </a:spcBef>
              <a:buSzTx/>
              <a:buNone/>
              <a:defRPr sz="2000">
                <a:solidFill>
                  <a:srgbClr val="FFFFFF"/>
                </a:solidFill>
                <a:latin typeface="Verdana"/>
                <a:ea typeface="Verdana"/>
                <a:cs typeface="Verdana"/>
                <a:sym typeface="Verdana"/>
              </a:defRPr>
            </a:lvl3pPr>
            <a:lvl4pPr marL="0" indent="429671">
              <a:spcBef>
                <a:spcPts val="0"/>
              </a:spcBef>
              <a:buSzTx/>
              <a:buNone/>
              <a:defRPr sz="2000">
                <a:solidFill>
                  <a:srgbClr val="FFFFFF"/>
                </a:solidFill>
                <a:latin typeface="Verdana"/>
                <a:ea typeface="Verdana"/>
                <a:cs typeface="Verdana"/>
                <a:sym typeface="Verdana"/>
              </a:defRPr>
            </a:lvl4pPr>
            <a:lvl5pPr marL="0" indent="572897">
              <a:spcBef>
                <a:spcPts val="0"/>
              </a:spcBef>
              <a:buSzTx/>
              <a:buNone/>
              <a:defRPr sz="2000">
                <a:solidFill>
                  <a:srgbClr val="FFFFFF"/>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 name="Rectangle 5"/>
          <p:cNvSpPr/>
          <p:nvPr userDrawn="1"/>
        </p:nvSpPr>
        <p:spPr>
          <a:xfrm>
            <a:off x="204699" y="4918455"/>
            <a:ext cx="2633479" cy="150191"/>
          </a:xfrm>
          <a:prstGeom prst="rect">
            <a:avLst/>
          </a:prstGeom>
        </p:spPr>
        <p:txBody>
          <a:bodyPr wrap="square" lIns="57290" tIns="28649" rIns="57290" bIns="28649">
            <a:spAutoFit/>
          </a:bodyPr>
          <a:lstStyle/>
          <a:p>
            <a:pPr algn="ctr" defTabSz="366018" hangingPunct="0"/>
            <a:r>
              <a:rPr lang="en-US" altLang="zh-HK" sz="600" kern="0" dirty="0">
                <a:solidFill>
                  <a:srgbClr val="000000"/>
                </a:solidFill>
                <a:latin typeface="Calibri" panose="020F0502020204030204" pitchFamily="34" charset="0"/>
                <a:sym typeface="Helvetica Light"/>
              </a:rPr>
              <a:t>Copyright © </a:t>
            </a:r>
            <a:r>
              <a:rPr lang="en-US" altLang="zh-HK" sz="600" kern="0" dirty="0" smtClean="0">
                <a:solidFill>
                  <a:srgbClr val="000000"/>
                </a:solidFill>
                <a:latin typeface="Calibri" panose="020F0502020204030204" pitchFamily="34" charset="0"/>
                <a:sym typeface="Helvetica Light"/>
              </a:rPr>
              <a:t>2016 </a:t>
            </a:r>
            <a:r>
              <a:rPr lang="en-US" altLang="zh-HK" sz="600" kern="0" dirty="0">
                <a:solidFill>
                  <a:srgbClr val="000000"/>
                </a:solidFill>
                <a:latin typeface="Calibri" panose="020F0502020204030204" pitchFamily="34" charset="0"/>
                <a:sym typeface="Helvetica Light"/>
              </a:rPr>
              <a:t>Aegon Direct &amp; Affinity Marketing Services </a:t>
            </a:r>
            <a:r>
              <a:rPr lang="en-US" altLang="zh-HK" sz="600" kern="0" dirty="0" smtClean="0">
                <a:solidFill>
                  <a:srgbClr val="000000"/>
                </a:solidFill>
                <a:latin typeface="Calibri" panose="020F0502020204030204" pitchFamily="34" charset="0"/>
                <a:sym typeface="Helvetica Light"/>
              </a:rPr>
              <a:t>Limited.</a:t>
            </a:r>
            <a:endParaRPr lang="zh-HK" altLang="en-US" sz="600" kern="0" dirty="0">
              <a:solidFill>
                <a:srgbClr val="000000"/>
              </a:solidFill>
              <a:sym typeface="Helvetica Light"/>
            </a:endParaRPr>
          </a:p>
        </p:txBody>
      </p:sp>
      <p:sp>
        <p:nvSpPr>
          <p:cNvPr id="9" name="Rectangle 8"/>
          <p:cNvSpPr/>
          <p:nvPr userDrawn="1"/>
        </p:nvSpPr>
        <p:spPr>
          <a:xfrm>
            <a:off x="3080423" y="4918456"/>
            <a:ext cx="2202671" cy="150191"/>
          </a:xfrm>
          <a:prstGeom prst="rect">
            <a:avLst/>
          </a:prstGeom>
        </p:spPr>
        <p:txBody>
          <a:bodyPr wrap="square" lIns="57290" tIns="28649" rIns="57290" bIns="28649">
            <a:spAutoFit/>
          </a:bodyPr>
          <a:lstStyle/>
          <a:p>
            <a:pPr algn="ctr" defTabSz="366018" hangingPunct="0"/>
            <a:r>
              <a:rPr lang="en-US" altLang="zh-HK" sz="600" kern="0" dirty="0" smtClean="0">
                <a:solidFill>
                  <a:srgbClr val="000000"/>
                </a:solidFill>
                <a:latin typeface="Calibri" panose="020F0502020204030204" pitchFamily="34" charset="0"/>
                <a:sym typeface="Helvetica Light"/>
              </a:rPr>
              <a:t>STRICTLY CONFIDENTIAL</a:t>
            </a:r>
            <a:endParaRPr lang="zh-HK" altLang="en-US" sz="600" kern="0" dirty="0">
              <a:solidFill>
                <a:srgbClr val="000000"/>
              </a:solidFill>
              <a:sym typeface="Helvetica Light"/>
            </a:endParaRPr>
          </a:p>
        </p:txBody>
      </p:sp>
      <p:sp>
        <p:nvSpPr>
          <p:cNvPr id="10" name="TextBox 9"/>
          <p:cNvSpPr txBox="1"/>
          <p:nvPr userDrawn="1"/>
        </p:nvSpPr>
        <p:spPr>
          <a:xfrm>
            <a:off x="8697517" y="4891344"/>
            <a:ext cx="316730" cy="1566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829" tIns="31829" rIns="31829" bIns="31829" numCol="1" spcCol="23870" rtlCol="0" anchor="ctr">
            <a:spAutoFit/>
          </a:bodyPr>
          <a:lstStyle/>
          <a:p>
            <a:pPr algn="ctr" defTabSz="366018" hangingPunct="0"/>
            <a:fld id="{B53B108A-5C0C-49B7-977F-8F941AD4654F}" type="slidenum">
              <a:rPr lang="en-US" sz="600" kern="0" smtClean="0">
                <a:solidFill>
                  <a:srgbClr val="000000"/>
                </a:solidFill>
                <a:latin typeface="Calibri" panose="020F0502020204030204" pitchFamily="34" charset="0"/>
                <a:cs typeface="Calibri" panose="020F0502020204030204" pitchFamily="34" charset="0"/>
                <a:sym typeface="Helvetica Light"/>
              </a:rPr>
              <a:pPr algn="ctr" defTabSz="366018" hangingPunct="0"/>
              <a:t>‹#›</a:t>
            </a:fld>
            <a:endParaRPr lang="en-US" sz="600" kern="0" dirty="0">
              <a:solidFill>
                <a:srgbClr val="000000"/>
              </a:solidFill>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1734943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reserve="1">
  <p:cSld name="Title &amp; Bullets">
    <p:bg>
      <p:bgPr>
        <a:gradFill flip="none" rotWithShape="1">
          <a:gsLst>
            <a:gs pos="0">
              <a:srgbClr val="FFFFFF"/>
            </a:gs>
            <a:gs pos="100000">
              <a:srgbClr val="EBEBEB"/>
            </a:gs>
          </a:gsLst>
          <a:lin ang="5400000" scaled="0"/>
        </a:gradFill>
        <a:effectLst/>
      </p:bgPr>
    </p:bg>
    <p:spTree>
      <p:nvGrpSpPr>
        <p:cNvPr id="1" name=""/>
        <p:cNvGrpSpPr/>
        <p:nvPr/>
      </p:nvGrpSpPr>
      <p:grpSpPr>
        <a:xfrm>
          <a:off x="0" y="0"/>
          <a:ext cx="0" cy="0"/>
          <a:chOff x="0" y="0"/>
          <a:chExt cx="0" cy="0"/>
        </a:xfrm>
      </p:grpSpPr>
      <p:sp>
        <p:nvSpPr>
          <p:cNvPr id="51" name="Shape 51"/>
          <p:cNvSpPr>
            <a:spLocks noGrp="1"/>
          </p:cNvSpPr>
          <p:nvPr>
            <p:ph type="title"/>
          </p:nvPr>
        </p:nvSpPr>
        <p:spPr>
          <a:xfrm>
            <a:off x="446485" y="120551"/>
            <a:ext cx="8251032" cy="683121"/>
          </a:xfrm>
          <a:prstGeom prst="rect">
            <a:avLst/>
          </a:prstGeom>
        </p:spPr>
        <p:txBody>
          <a:bodyPr/>
          <a:lstStyle>
            <a:lvl1pPr>
              <a:defRPr sz="2000">
                <a:solidFill>
                  <a:srgbClr val="026AB1"/>
                </a:solidFill>
              </a:defRPr>
            </a:lvl1pPr>
          </a:lstStyle>
          <a:p>
            <a:r>
              <a:t>Title Text</a:t>
            </a:r>
          </a:p>
        </p:txBody>
      </p:sp>
      <p:sp>
        <p:nvSpPr>
          <p:cNvPr id="52" name="Shape 52"/>
          <p:cNvSpPr>
            <a:spLocks noGrp="1"/>
          </p:cNvSpPr>
          <p:nvPr>
            <p:ph type="body" idx="1"/>
          </p:nvPr>
        </p:nvSpPr>
        <p:spPr>
          <a:xfrm>
            <a:off x="446485" y="803672"/>
            <a:ext cx="8251032" cy="3446790"/>
          </a:xfrm>
          <a:prstGeom prst="rect">
            <a:avLst/>
          </a:prstGeom>
        </p:spPr>
        <p:txBody>
          <a:bodyPr/>
          <a:lstStyle>
            <a:lvl1pPr marL="278491" indent="-278491">
              <a:spcBef>
                <a:spcPts val="1882"/>
              </a:spcBef>
              <a:buClr>
                <a:srgbClr val="026AB1"/>
              </a:buClr>
              <a:defRPr sz="1500">
                <a:solidFill>
                  <a:srgbClr val="4D4D4D"/>
                </a:solidFill>
                <a:latin typeface="Verdana"/>
                <a:ea typeface="Verdana"/>
                <a:cs typeface="Verdana"/>
                <a:sym typeface="Verdana"/>
              </a:defRPr>
            </a:lvl1pPr>
            <a:lvl2pPr marL="526040" indent="-247552">
              <a:spcBef>
                <a:spcPts val="1882"/>
              </a:spcBef>
              <a:buClr>
                <a:srgbClr val="026AB1"/>
              </a:buClr>
              <a:defRPr sz="1500">
                <a:solidFill>
                  <a:srgbClr val="4D4D4D"/>
                </a:solidFill>
                <a:latin typeface="Verdana"/>
                <a:ea typeface="Verdana"/>
                <a:cs typeface="Verdana"/>
                <a:sym typeface="Verdana"/>
              </a:defRPr>
            </a:lvl2pPr>
            <a:lvl3pPr marL="804528" indent="-247552">
              <a:spcBef>
                <a:spcPts val="1882"/>
              </a:spcBef>
              <a:buClr>
                <a:srgbClr val="026AB1"/>
              </a:buClr>
              <a:defRPr sz="1500">
                <a:solidFill>
                  <a:srgbClr val="4D4D4D"/>
                </a:solidFill>
                <a:latin typeface="Verdana"/>
                <a:ea typeface="Verdana"/>
                <a:cs typeface="Verdana"/>
                <a:sym typeface="Verdana"/>
              </a:defRPr>
            </a:lvl3pPr>
            <a:lvl4pPr marL="1083024" indent="-247552">
              <a:spcBef>
                <a:spcPts val="1882"/>
              </a:spcBef>
              <a:buClr>
                <a:srgbClr val="026AB1"/>
              </a:buClr>
              <a:defRPr sz="1500">
                <a:solidFill>
                  <a:srgbClr val="4D4D4D"/>
                </a:solidFill>
                <a:latin typeface="Verdana"/>
                <a:ea typeface="Verdana"/>
                <a:cs typeface="Verdana"/>
                <a:sym typeface="Verdana"/>
              </a:defRPr>
            </a:lvl4pPr>
            <a:lvl5pPr marL="1361514" indent="-247552">
              <a:spcBef>
                <a:spcPts val="1882"/>
              </a:spcBef>
              <a:buClr>
                <a:srgbClr val="026AB1"/>
              </a:buClr>
              <a:defRPr sz="1500">
                <a:solidFill>
                  <a:srgbClr val="4D4D4D"/>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53" name="ADAMS-template-slide.png"/>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8" name="Rectangle 7"/>
          <p:cNvSpPr/>
          <p:nvPr userDrawn="1"/>
        </p:nvSpPr>
        <p:spPr>
          <a:xfrm>
            <a:off x="204699" y="4918455"/>
            <a:ext cx="2633479" cy="150191"/>
          </a:xfrm>
          <a:prstGeom prst="rect">
            <a:avLst/>
          </a:prstGeom>
        </p:spPr>
        <p:txBody>
          <a:bodyPr wrap="square" lIns="57290" tIns="28649" rIns="57290" bIns="28649">
            <a:spAutoFit/>
          </a:bodyPr>
          <a:lstStyle/>
          <a:p>
            <a:pPr algn="ctr" defTabSz="366018" hangingPunct="0"/>
            <a:r>
              <a:rPr lang="en-US" altLang="zh-HK" sz="600" kern="0" dirty="0">
                <a:solidFill>
                  <a:srgbClr val="000000"/>
                </a:solidFill>
                <a:latin typeface="Calibri" panose="020F0502020204030204" pitchFamily="34" charset="0"/>
                <a:sym typeface="Helvetica Light"/>
              </a:rPr>
              <a:t>Copyright © </a:t>
            </a:r>
            <a:r>
              <a:rPr lang="en-US" altLang="zh-HK" sz="600" kern="0" dirty="0" smtClean="0">
                <a:solidFill>
                  <a:srgbClr val="000000"/>
                </a:solidFill>
                <a:latin typeface="Calibri" panose="020F0502020204030204" pitchFamily="34" charset="0"/>
                <a:sym typeface="Helvetica Light"/>
              </a:rPr>
              <a:t>2016 </a:t>
            </a:r>
            <a:r>
              <a:rPr lang="en-US" altLang="zh-HK" sz="600" kern="0" dirty="0">
                <a:solidFill>
                  <a:srgbClr val="000000"/>
                </a:solidFill>
                <a:latin typeface="Calibri" panose="020F0502020204030204" pitchFamily="34" charset="0"/>
                <a:sym typeface="Helvetica Light"/>
              </a:rPr>
              <a:t>Aegon Direct &amp; Affinity Marketing Services </a:t>
            </a:r>
            <a:r>
              <a:rPr lang="en-US" altLang="zh-HK" sz="600" kern="0" dirty="0" smtClean="0">
                <a:solidFill>
                  <a:srgbClr val="000000"/>
                </a:solidFill>
                <a:latin typeface="Calibri" panose="020F0502020204030204" pitchFamily="34" charset="0"/>
                <a:sym typeface="Helvetica Light"/>
              </a:rPr>
              <a:t>Limited.</a:t>
            </a:r>
            <a:endParaRPr lang="zh-HK" altLang="en-US" sz="600" kern="0" dirty="0">
              <a:solidFill>
                <a:srgbClr val="000000"/>
              </a:solidFill>
              <a:sym typeface="Helvetica Light"/>
            </a:endParaRPr>
          </a:p>
        </p:txBody>
      </p:sp>
      <p:sp>
        <p:nvSpPr>
          <p:cNvPr id="9" name="Rectangle 8"/>
          <p:cNvSpPr/>
          <p:nvPr userDrawn="1"/>
        </p:nvSpPr>
        <p:spPr>
          <a:xfrm>
            <a:off x="3080423" y="4918456"/>
            <a:ext cx="2202671" cy="150191"/>
          </a:xfrm>
          <a:prstGeom prst="rect">
            <a:avLst/>
          </a:prstGeom>
        </p:spPr>
        <p:txBody>
          <a:bodyPr wrap="square" lIns="57290" tIns="28649" rIns="57290" bIns="28649">
            <a:spAutoFit/>
          </a:bodyPr>
          <a:lstStyle/>
          <a:p>
            <a:pPr algn="ctr" defTabSz="366018" hangingPunct="0"/>
            <a:r>
              <a:rPr lang="en-US" altLang="zh-HK" sz="600" kern="0" dirty="0" smtClean="0">
                <a:solidFill>
                  <a:srgbClr val="000000"/>
                </a:solidFill>
                <a:latin typeface="Calibri" panose="020F0502020204030204" pitchFamily="34" charset="0"/>
                <a:sym typeface="Helvetica Light"/>
              </a:rPr>
              <a:t>STRICTLY CONFIDENTIAL</a:t>
            </a:r>
            <a:endParaRPr lang="zh-HK" altLang="en-US" sz="600" kern="0" dirty="0">
              <a:solidFill>
                <a:srgbClr val="000000"/>
              </a:solidFill>
              <a:sym typeface="Helvetica Light"/>
            </a:endParaRPr>
          </a:p>
        </p:txBody>
      </p:sp>
      <p:sp>
        <p:nvSpPr>
          <p:cNvPr id="14" name="TextBox 13"/>
          <p:cNvSpPr txBox="1"/>
          <p:nvPr userDrawn="1"/>
        </p:nvSpPr>
        <p:spPr>
          <a:xfrm>
            <a:off x="8697517" y="4891344"/>
            <a:ext cx="316730" cy="1566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829" tIns="31829" rIns="31829" bIns="31829" numCol="1" spcCol="23870" rtlCol="0" anchor="ctr">
            <a:spAutoFit/>
          </a:bodyPr>
          <a:lstStyle/>
          <a:p>
            <a:pPr algn="ctr" defTabSz="366018" hangingPunct="0"/>
            <a:fld id="{B53B108A-5C0C-49B7-977F-8F941AD4654F}" type="slidenum">
              <a:rPr lang="en-US" sz="600" kern="0" smtClean="0">
                <a:solidFill>
                  <a:srgbClr val="000000"/>
                </a:solidFill>
                <a:latin typeface="Calibri" panose="020F0502020204030204" pitchFamily="34" charset="0"/>
                <a:cs typeface="Calibri" panose="020F0502020204030204" pitchFamily="34" charset="0"/>
                <a:sym typeface="Helvetica Light"/>
              </a:rPr>
              <a:pPr algn="ctr" defTabSz="366018" hangingPunct="0"/>
              <a:t>‹#›</a:t>
            </a:fld>
            <a:endParaRPr lang="en-US" sz="600" kern="0" dirty="0">
              <a:solidFill>
                <a:srgbClr val="000000"/>
              </a:solidFill>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783065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reserve="1">
  <p:cSld name="Blank">
    <p:bg>
      <p:bgPr>
        <a:gradFill flip="none" rotWithShape="1">
          <a:gsLst>
            <a:gs pos="0">
              <a:srgbClr val="FFFFFF"/>
            </a:gs>
            <a:gs pos="100000">
              <a:srgbClr val="EBEBEB"/>
            </a:gs>
          </a:gsLst>
          <a:lin ang="5400000" scaled="0"/>
        </a:gradFill>
        <a:effectLst/>
      </p:bgPr>
    </p:bg>
    <p:spTree>
      <p:nvGrpSpPr>
        <p:cNvPr id="1" name=""/>
        <p:cNvGrpSpPr/>
        <p:nvPr/>
      </p:nvGrpSpPr>
      <p:grpSpPr>
        <a:xfrm>
          <a:off x="0" y="0"/>
          <a:ext cx="0" cy="0"/>
          <a:chOff x="0" y="0"/>
          <a:chExt cx="0" cy="0"/>
        </a:xfrm>
      </p:grpSpPr>
      <p:pic>
        <p:nvPicPr>
          <p:cNvPr id="3" name="ADAMS-template-slide.png"/>
          <p:cNvPicPr>
            <a:picLocks noChangeAspect="1"/>
          </p:cNvPicPr>
          <p:nvPr userDrawn="1"/>
        </p:nvPicPr>
        <p:blipFill>
          <a:blip r:embed="rId2">
            <a:extLst/>
          </a:blip>
          <a:stretch>
            <a:fillRect/>
          </a:stretch>
        </p:blipFill>
        <p:spPr>
          <a:xfrm>
            <a:off x="0" y="0"/>
            <a:ext cx="9144000" cy="5143500"/>
          </a:xfrm>
          <a:prstGeom prst="rect">
            <a:avLst/>
          </a:prstGeom>
          <a:ln w="12700">
            <a:miter lim="400000"/>
          </a:ln>
        </p:spPr>
      </p:pic>
      <p:sp>
        <p:nvSpPr>
          <p:cNvPr id="5" name="Rectangle 4"/>
          <p:cNvSpPr/>
          <p:nvPr userDrawn="1"/>
        </p:nvSpPr>
        <p:spPr>
          <a:xfrm>
            <a:off x="204699" y="4918455"/>
            <a:ext cx="2633479" cy="150191"/>
          </a:xfrm>
          <a:prstGeom prst="rect">
            <a:avLst/>
          </a:prstGeom>
        </p:spPr>
        <p:txBody>
          <a:bodyPr wrap="square" lIns="57290" tIns="28649" rIns="57290" bIns="28649">
            <a:spAutoFit/>
          </a:bodyPr>
          <a:lstStyle/>
          <a:p>
            <a:pPr algn="ctr" defTabSz="366018" hangingPunct="0"/>
            <a:r>
              <a:rPr lang="en-US" altLang="zh-HK" sz="600" kern="0" dirty="0">
                <a:solidFill>
                  <a:srgbClr val="000000"/>
                </a:solidFill>
                <a:latin typeface="Calibri" panose="020F0502020204030204" pitchFamily="34" charset="0"/>
                <a:sym typeface="Helvetica Light"/>
              </a:rPr>
              <a:t>Copyright © </a:t>
            </a:r>
            <a:r>
              <a:rPr lang="en-US" altLang="zh-HK" sz="600" kern="0" dirty="0" smtClean="0">
                <a:solidFill>
                  <a:srgbClr val="000000"/>
                </a:solidFill>
                <a:latin typeface="Calibri" panose="020F0502020204030204" pitchFamily="34" charset="0"/>
                <a:sym typeface="Helvetica Light"/>
              </a:rPr>
              <a:t>2016 </a:t>
            </a:r>
            <a:r>
              <a:rPr lang="en-US" altLang="zh-HK" sz="600" kern="0" dirty="0">
                <a:solidFill>
                  <a:srgbClr val="000000"/>
                </a:solidFill>
                <a:latin typeface="Calibri" panose="020F0502020204030204" pitchFamily="34" charset="0"/>
                <a:sym typeface="Helvetica Light"/>
              </a:rPr>
              <a:t>Aegon Direct &amp; Affinity Marketing Services </a:t>
            </a:r>
            <a:r>
              <a:rPr lang="en-US" altLang="zh-HK" sz="600" kern="0" dirty="0" smtClean="0">
                <a:solidFill>
                  <a:srgbClr val="000000"/>
                </a:solidFill>
                <a:latin typeface="Calibri" panose="020F0502020204030204" pitchFamily="34" charset="0"/>
                <a:sym typeface="Helvetica Light"/>
              </a:rPr>
              <a:t>Limited.</a:t>
            </a:r>
            <a:endParaRPr lang="zh-HK" altLang="en-US" sz="600" kern="0" dirty="0">
              <a:solidFill>
                <a:srgbClr val="000000"/>
              </a:solidFill>
              <a:sym typeface="Helvetica Light"/>
            </a:endParaRPr>
          </a:p>
        </p:txBody>
      </p:sp>
      <p:sp>
        <p:nvSpPr>
          <p:cNvPr id="6" name="Rectangle 5"/>
          <p:cNvSpPr/>
          <p:nvPr userDrawn="1"/>
        </p:nvSpPr>
        <p:spPr>
          <a:xfrm>
            <a:off x="3080423" y="4918456"/>
            <a:ext cx="2202671" cy="150191"/>
          </a:xfrm>
          <a:prstGeom prst="rect">
            <a:avLst/>
          </a:prstGeom>
        </p:spPr>
        <p:txBody>
          <a:bodyPr wrap="square" lIns="57290" tIns="28649" rIns="57290" bIns="28649">
            <a:spAutoFit/>
          </a:bodyPr>
          <a:lstStyle/>
          <a:p>
            <a:pPr algn="ctr" defTabSz="366018" hangingPunct="0"/>
            <a:r>
              <a:rPr lang="en-US" altLang="zh-HK" sz="600" kern="0" dirty="0" smtClean="0">
                <a:solidFill>
                  <a:srgbClr val="000000"/>
                </a:solidFill>
                <a:latin typeface="Calibri" panose="020F0502020204030204" pitchFamily="34" charset="0"/>
                <a:sym typeface="Helvetica Light"/>
              </a:rPr>
              <a:t>STRICTLY CONFIDENTIAL</a:t>
            </a:r>
            <a:endParaRPr lang="zh-HK" altLang="en-US" sz="600" kern="0" dirty="0">
              <a:solidFill>
                <a:srgbClr val="000000"/>
              </a:solidFill>
              <a:sym typeface="Helvetica Light"/>
            </a:endParaRPr>
          </a:p>
        </p:txBody>
      </p:sp>
      <p:sp>
        <p:nvSpPr>
          <p:cNvPr id="7" name="TextBox 6"/>
          <p:cNvSpPr txBox="1"/>
          <p:nvPr userDrawn="1"/>
        </p:nvSpPr>
        <p:spPr>
          <a:xfrm>
            <a:off x="8697517" y="4891344"/>
            <a:ext cx="316730" cy="1566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829" tIns="31829" rIns="31829" bIns="31829" numCol="1" spcCol="23870" rtlCol="0" anchor="ctr">
            <a:spAutoFit/>
          </a:bodyPr>
          <a:lstStyle/>
          <a:p>
            <a:pPr algn="ctr" defTabSz="366018" hangingPunct="0"/>
            <a:fld id="{B53B108A-5C0C-49B7-977F-8F941AD4654F}" type="slidenum">
              <a:rPr lang="en-US" sz="600" kern="0" smtClean="0">
                <a:solidFill>
                  <a:srgbClr val="000000"/>
                </a:solidFill>
                <a:latin typeface="Calibri" panose="020F0502020204030204" pitchFamily="34" charset="0"/>
                <a:cs typeface="Calibri" panose="020F0502020204030204" pitchFamily="34" charset="0"/>
                <a:sym typeface="Helvetica Light"/>
              </a:rPr>
              <a:pPr algn="ctr" defTabSz="366018" hangingPunct="0"/>
              <a:t>‹#›</a:t>
            </a:fld>
            <a:endParaRPr lang="en-US" sz="600" kern="0" dirty="0">
              <a:solidFill>
                <a:srgbClr val="000000"/>
              </a:solidFill>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1509844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reserve="1">
  <p:cSld name="Quote">
    <p:spTree>
      <p:nvGrpSpPr>
        <p:cNvPr id="1" name=""/>
        <p:cNvGrpSpPr/>
        <p:nvPr/>
      </p:nvGrpSpPr>
      <p:grpSpPr>
        <a:xfrm>
          <a:off x="0" y="0"/>
          <a:ext cx="0" cy="0"/>
          <a:chOff x="0" y="0"/>
          <a:chExt cx="0" cy="0"/>
        </a:xfrm>
      </p:grpSpPr>
      <p:pic>
        <p:nvPicPr>
          <p:cNvPr id="91" name="ADAMS-template-sectioncover1.png"/>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92" name="Shape 92"/>
          <p:cNvSpPr>
            <a:spLocks noGrp="1"/>
          </p:cNvSpPr>
          <p:nvPr>
            <p:ph type="title"/>
          </p:nvPr>
        </p:nvSpPr>
        <p:spPr>
          <a:xfrm>
            <a:off x="446485" y="830464"/>
            <a:ext cx="8251032" cy="1741289"/>
          </a:xfrm>
          <a:prstGeom prst="rect">
            <a:avLst/>
          </a:prstGeom>
        </p:spPr>
        <p:txBody>
          <a:bodyPr/>
          <a:lstStyle>
            <a:lvl1pPr algn="ctr">
              <a:defRPr sz="2000"/>
            </a:lvl1pPr>
          </a:lstStyle>
          <a:p>
            <a:r>
              <a:t>Title Text</a:t>
            </a:r>
          </a:p>
        </p:txBody>
      </p:sp>
      <p:sp>
        <p:nvSpPr>
          <p:cNvPr id="5" name="TextBox 4"/>
          <p:cNvSpPr txBox="1"/>
          <p:nvPr userDrawn="1"/>
        </p:nvSpPr>
        <p:spPr>
          <a:xfrm>
            <a:off x="8697517" y="4891344"/>
            <a:ext cx="316730" cy="1566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829" tIns="31829" rIns="31829" bIns="31829" numCol="1" spcCol="23870" rtlCol="0" anchor="ctr">
            <a:spAutoFit/>
          </a:bodyPr>
          <a:lstStyle/>
          <a:p>
            <a:pPr algn="ctr" defTabSz="366018" hangingPunct="0"/>
            <a:fld id="{B53B108A-5C0C-49B7-977F-8F941AD4654F}" type="slidenum">
              <a:rPr lang="en-US" sz="600" kern="0" smtClean="0">
                <a:solidFill>
                  <a:srgbClr val="000000"/>
                </a:solidFill>
                <a:latin typeface="Calibri" panose="020F0502020204030204" pitchFamily="34" charset="0"/>
                <a:cs typeface="Calibri" panose="020F0502020204030204" pitchFamily="34" charset="0"/>
                <a:sym typeface="Helvetica Light"/>
              </a:rPr>
              <a:pPr algn="ctr" defTabSz="366018" hangingPunct="0"/>
              <a:t>‹#›</a:t>
            </a:fld>
            <a:endParaRPr lang="en-US" sz="600" kern="0" dirty="0">
              <a:solidFill>
                <a:srgbClr val="000000"/>
              </a:solidFill>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715935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Cover -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115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Section Cover - Photo 2">
    <p:bg>
      <p:bgPr>
        <a:solidFill>
          <a:srgbClr val="FFFFFF"/>
        </a:solidFill>
        <a:effectLst/>
      </p:bgPr>
    </p:bg>
    <p:spTree>
      <p:nvGrpSpPr>
        <p:cNvPr id="1" name=""/>
        <p:cNvGrpSpPr/>
        <p:nvPr/>
      </p:nvGrpSpPr>
      <p:grpSpPr>
        <a:xfrm>
          <a:off x="0" y="0"/>
          <a:ext cx="0" cy="0"/>
          <a:chOff x="0" y="0"/>
          <a:chExt cx="0" cy="0"/>
        </a:xfrm>
      </p:grpSpPr>
      <p:sp>
        <p:nvSpPr>
          <p:cNvPr id="42" name="Shape 42"/>
          <p:cNvSpPr>
            <a:spLocks noGrp="1"/>
          </p:cNvSpPr>
          <p:nvPr>
            <p:ph type="pic" idx="13"/>
          </p:nvPr>
        </p:nvSpPr>
        <p:spPr>
          <a:xfrm>
            <a:off x="0" y="0"/>
            <a:ext cx="9144000" cy="5143500"/>
          </a:xfrm>
          <a:prstGeom prst="rect">
            <a:avLst/>
          </a:prstGeom>
        </p:spPr>
        <p:txBody>
          <a:bodyPr lIns="57286" tIns="28649" rIns="57286" bIns="28649" anchor="t">
            <a:noAutofit/>
          </a:bodyPr>
          <a:lstStyle/>
          <a:p>
            <a:endParaRPr/>
          </a:p>
        </p:txBody>
      </p:sp>
      <p:sp>
        <p:nvSpPr>
          <p:cNvPr id="44" name="Shape 44"/>
          <p:cNvSpPr>
            <a:spLocks noGrp="1"/>
          </p:cNvSpPr>
          <p:nvPr>
            <p:ph type="title"/>
          </p:nvPr>
        </p:nvSpPr>
        <p:spPr>
          <a:xfrm>
            <a:off x="446485" y="2002490"/>
            <a:ext cx="8251032" cy="1138535"/>
          </a:xfrm>
          <a:prstGeom prst="rect">
            <a:avLst/>
          </a:prstGeom>
        </p:spPr>
        <p:txBody>
          <a:bodyPr/>
          <a:lstStyle>
            <a:lvl1pPr>
              <a:defRPr sz="2300">
                <a:solidFill>
                  <a:srgbClr val="FFFFFF"/>
                </a:solidFill>
              </a:defRPr>
            </a:lvl1pPr>
          </a:lstStyle>
          <a:p>
            <a:r>
              <a:t>Title Text</a:t>
            </a:r>
          </a:p>
        </p:txBody>
      </p:sp>
      <p:sp>
        <p:nvSpPr>
          <p:cNvPr id="45" name="Shape 45"/>
          <p:cNvSpPr>
            <a:spLocks noGrp="1"/>
          </p:cNvSpPr>
          <p:nvPr>
            <p:ph type="sldNum" sz="quarter" idx="2"/>
          </p:nvPr>
        </p:nvSpPr>
        <p:spPr>
          <a:xfrm>
            <a:off x="8697516" y="4892353"/>
            <a:ext cx="204240" cy="165342"/>
          </a:xfrm>
          <a:prstGeom prst="rect">
            <a:avLst/>
          </a:prstGeom>
        </p:spPr>
        <p:txBody>
          <a:bodyPr lIns="57290" tIns="28649" rIns="57290" bIns="28649"/>
          <a:lstStyle/>
          <a:p>
            <a:pPr algn="ctr" defTabSz="366018" hangingPunct="0"/>
            <a:fld id="{86CB4B4D-7CA3-9044-876B-883B54F8677D}" type="slidenum">
              <a:rPr lang="en-GB" sz="2300" kern="0" smtClean="0">
                <a:solidFill>
                  <a:srgbClr val="000000"/>
                </a:solidFill>
                <a:sym typeface="Helvetica Light"/>
              </a:rPr>
              <a:pPr algn="ctr" defTabSz="366018" hangingPunct="0"/>
              <a:t>‹#›</a:t>
            </a:fld>
            <a:endParaRPr lang="en-GB" sz="2300" kern="0" dirty="0">
              <a:solidFill>
                <a:srgbClr val="000000"/>
              </a:solidFill>
              <a:sym typeface="Helvetica Light"/>
            </a:endParaRPr>
          </a:p>
        </p:txBody>
      </p:sp>
    </p:spTree>
    <p:extLst>
      <p:ext uri="{BB962C8B-B14F-4D97-AF65-F5344CB8AC3E}">
        <p14:creationId xmlns:p14="http://schemas.microsoft.com/office/powerpoint/2010/main" val="990566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EBBDCE-9A4C-4BDE-928C-4BF31FAF71B8}" type="datetime1">
              <a:rPr lang="en-US" smtClean="0"/>
              <a:pPr/>
              <a:t>2/11/16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97701" y="4926807"/>
            <a:ext cx="2133600" cy="273844"/>
          </a:xfrm>
        </p:spPr>
        <p:txBody>
          <a:bodyPr/>
          <a:lstStyle>
            <a:lvl1pPr>
              <a:defRPr>
                <a:solidFill>
                  <a:schemeClr val="bg1"/>
                </a:solidFill>
                <a:latin typeface="Agency FB" pitchFamily="34" charset="0"/>
              </a:defRPr>
            </a:lvl1p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066" y="3241396"/>
            <a:ext cx="8551614" cy="1102519"/>
          </a:xfrm>
        </p:spPr>
        <p:txBody>
          <a:bodyPr bIns="0" anchor="b" anchorCtr="0">
            <a:noAutofit/>
          </a:bodyPr>
          <a:lstStyle>
            <a:lvl1pPr>
              <a:defRPr sz="2100">
                <a:solidFill>
                  <a:schemeClr val="bg1">
                    <a:lumMod val="95000"/>
                  </a:schemeClr>
                </a:solidFill>
              </a:defRPr>
            </a:lvl1pPr>
          </a:lstStyle>
          <a:p>
            <a:r>
              <a:rPr lang="en-US" dirty="0"/>
              <a:t>Click to edit Master title style</a:t>
            </a:r>
          </a:p>
        </p:txBody>
      </p:sp>
      <p:sp>
        <p:nvSpPr>
          <p:cNvPr id="3" name="Subtitle 2"/>
          <p:cNvSpPr>
            <a:spLocks noGrp="1"/>
          </p:cNvSpPr>
          <p:nvPr>
            <p:ph type="subTitle" idx="1"/>
          </p:nvPr>
        </p:nvSpPr>
        <p:spPr>
          <a:xfrm>
            <a:off x="144066" y="4369311"/>
            <a:ext cx="7772400" cy="527290"/>
          </a:xfrm>
        </p:spPr>
        <p:txBody>
          <a:bodyPr tIns="0">
            <a:noAutofit/>
          </a:bodyPr>
          <a:lstStyle>
            <a:lvl1pPr marL="0" indent="0" algn="l">
              <a:buNone/>
              <a:defRPr>
                <a:solidFill>
                  <a:schemeClr val="bg1">
                    <a:lumMod val="9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25643845"/>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sub h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4066" y="946029"/>
            <a:ext cx="4266010" cy="432361"/>
          </a:xfrm>
          <a:noFill/>
        </p:spPr>
        <p:txBody>
          <a:bodyPr lIns="108000" anchor="ctr" anchorCtr="0">
            <a:noAutofit/>
          </a:bodyPr>
          <a:lstStyle>
            <a:lvl1pPr marL="0" indent="0" algn="l">
              <a:buNone/>
              <a:defRPr sz="1350" b="0">
                <a:solidFill>
                  <a:schemeClr val="bg1">
                    <a:lumMod val="95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733925" y="946029"/>
            <a:ext cx="4239817" cy="432361"/>
          </a:xfrm>
          <a:noFill/>
        </p:spPr>
        <p:txBody>
          <a:bodyPr lIns="108000" anchor="ctr" anchorCtr="0">
            <a:noAutofit/>
          </a:bodyPr>
          <a:lstStyle>
            <a:lvl1pPr marL="0" indent="0" algn="l">
              <a:buNone/>
              <a:defRPr sz="1350" b="0">
                <a:solidFill>
                  <a:schemeClr val="bg1">
                    <a:lumMod val="95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0" name="Title 9"/>
          <p:cNvSpPr>
            <a:spLocks noGrp="1"/>
          </p:cNvSpPr>
          <p:nvPr>
            <p:ph type="title" hasCustomPrompt="1"/>
          </p:nvPr>
        </p:nvSpPr>
        <p:spPr/>
        <p:txBody>
          <a:bodyPr/>
          <a:lstStyle/>
          <a:p>
            <a:r>
              <a:rPr lang="en-US" dirty="0"/>
              <a:t>CLICK TO EDIT MASTER TITLE STYLE</a:t>
            </a:r>
            <a:endParaRPr lang="en-ZA" dirty="0"/>
          </a:p>
        </p:txBody>
      </p:sp>
      <p:cxnSp>
        <p:nvCxnSpPr>
          <p:cNvPr id="11" name="Straight Connector 10"/>
          <p:cNvCxnSpPr/>
          <p:nvPr userDrawn="1"/>
        </p:nvCxnSpPr>
        <p:spPr>
          <a:xfrm>
            <a:off x="4572000" y="1401469"/>
            <a:ext cx="0" cy="3492000"/>
          </a:xfrm>
          <a:prstGeom prst="line">
            <a:avLst/>
          </a:prstGeom>
          <a:ln w="12700">
            <a:solidFill>
              <a:schemeClr val="tx1">
                <a:lumMod val="60000"/>
                <a:lumOff val="40000"/>
              </a:schemeClr>
            </a:solidFill>
            <a:prstDash val="sysDot"/>
            <a:miter lim="800000"/>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144065" y="1387969"/>
            <a:ext cx="4266010"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144065" y="1347469"/>
            <a:ext cx="40500" cy="40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sp>
        <p:nvSpPr>
          <p:cNvPr id="14" name="Rectangle 13"/>
          <p:cNvSpPr/>
          <p:nvPr userDrawn="1"/>
        </p:nvSpPr>
        <p:spPr>
          <a:xfrm>
            <a:off x="3987590" y="1383392"/>
            <a:ext cx="422485" cy="27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cxnSp>
        <p:nvCxnSpPr>
          <p:cNvPr id="17" name="Straight Connector 16"/>
          <p:cNvCxnSpPr/>
          <p:nvPr userDrawn="1"/>
        </p:nvCxnSpPr>
        <p:spPr>
          <a:xfrm>
            <a:off x="4733925" y="1387969"/>
            <a:ext cx="4266010"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Rectangle 17"/>
          <p:cNvSpPr/>
          <p:nvPr userDrawn="1"/>
        </p:nvSpPr>
        <p:spPr>
          <a:xfrm>
            <a:off x="4733925" y="1347469"/>
            <a:ext cx="40500" cy="40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sp>
        <p:nvSpPr>
          <p:cNvPr id="19" name="Rectangle 18"/>
          <p:cNvSpPr/>
          <p:nvPr userDrawn="1"/>
        </p:nvSpPr>
        <p:spPr>
          <a:xfrm>
            <a:off x="8577450" y="1383392"/>
            <a:ext cx="422485" cy="27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sp>
        <p:nvSpPr>
          <p:cNvPr id="23" name="Slide Number Placeholder 3"/>
          <p:cNvSpPr>
            <a:spLocks noGrp="1"/>
          </p:cNvSpPr>
          <p:nvPr>
            <p:ph type="sldNum" sz="quarter" idx="4"/>
          </p:nvPr>
        </p:nvSpPr>
        <p:spPr>
          <a:xfrm>
            <a:off x="8572500" y="4901839"/>
            <a:ext cx="401241" cy="220609"/>
          </a:xfrm>
          <a:prstGeom prst="rect">
            <a:avLst/>
          </a:prstGeom>
        </p:spPr>
        <p:txBody>
          <a:bodyPr vert="horz" lIns="36000" tIns="36000" rIns="0" bIns="36000" rtlCol="0" anchor="ctr"/>
          <a:lstStyle>
            <a:lvl1pPr algn="r">
              <a:defRPr sz="788">
                <a:solidFill>
                  <a:schemeClr val="bg1">
                    <a:lumMod val="75000"/>
                  </a:schemeClr>
                </a:solidFill>
              </a:defRPr>
            </a:lvl1pPr>
          </a:lstStyle>
          <a:p>
            <a:fld id="{3826EEE7-F17D-47BA-BB0A-4FF1B2473A32}" type="slidenum">
              <a:rPr lang="en-ZA" smtClean="0">
                <a:solidFill>
                  <a:srgbClr val="FFFFFF">
                    <a:lumMod val="75000"/>
                  </a:srgbClr>
                </a:solidFill>
              </a:rPr>
              <a:pPr/>
              <a:t>‹#›</a:t>
            </a:fld>
            <a:endParaRPr lang="en-ZA" dirty="0">
              <a:solidFill>
                <a:srgbClr val="FFFFFF">
                  <a:lumMod val="75000"/>
                </a:srgbClr>
              </a:solidFill>
            </a:endParaRPr>
          </a:p>
        </p:txBody>
      </p:sp>
      <p:grpSp>
        <p:nvGrpSpPr>
          <p:cNvPr id="15" name="Group 14"/>
          <p:cNvGrpSpPr/>
          <p:nvPr userDrawn="1"/>
        </p:nvGrpSpPr>
        <p:grpSpPr>
          <a:xfrm>
            <a:off x="-1100138" y="0"/>
            <a:ext cx="1037792" cy="3857625"/>
            <a:chOff x="-1931212" y="0"/>
            <a:chExt cx="1848084" cy="6820090"/>
          </a:xfrm>
        </p:grpSpPr>
        <p:sp>
          <p:nvSpPr>
            <p:cNvPr id="16" name="Rectangle 15"/>
            <p:cNvSpPr/>
            <p:nvPr/>
          </p:nvSpPr>
          <p:spPr>
            <a:xfrm>
              <a:off x="-1931212" y="0"/>
              <a:ext cx="1848084" cy="324448"/>
            </a:xfrm>
            <a:prstGeom prst="rect">
              <a:avLst/>
            </a:prstGeom>
            <a:solidFill>
              <a:srgbClr val="000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R00;G00;B07</a:t>
              </a:r>
            </a:p>
          </p:txBody>
        </p:sp>
        <p:sp>
          <p:nvSpPr>
            <p:cNvPr id="20" name="Rectangle 19"/>
            <p:cNvSpPr/>
            <p:nvPr/>
          </p:nvSpPr>
          <p:spPr>
            <a:xfrm>
              <a:off x="-1931212" y="360869"/>
              <a:ext cx="1848084" cy="324448"/>
            </a:xfrm>
            <a:prstGeom prst="rect">
              <a:avLst/>
            </a:prstGeom>
            <a:solidFill>
              <a:srgbClr val="3D3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R61;G53;B26</a:t>
              </a:r>
            </a:p>
          </p:txBody>
        </p:sp>
        <p:sp>
          <p:nvSpPr>
            <p:cNvPr id="21" name="Rectangle 20"/>
            <p:cNvSpPr/>
            <p:nvPr/>
          </p:nvSpPr>
          <p:spPr>
            <a:xfrm>
              <a:off x="-1931212" y="721738"/>
              <a:ext cx="1848084" cy="324448"/>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R109;G110;B113</a:t>
              </a:r>
            </a:p>
          </p:txBody>
        </p:sp>
        <p:sp>
          <p:nvSpPr>
            <p:cNvPr id="22" name="Rectangle 21"/>
            <p:cNvSpPr/>
            <p:nvPr/>
          </p:nvSpPr>
          <p:spPr>
            <a:xfrm>
              <a:off x="-1931212" y="1082607"/>
              <a:ext cx="1848084" cy="324448"/>
            </a:xfrm>
            <a:prstGeom prst="rect">
              <a:avLst/>
            </a:prstGeom>
            <a:solidFill>
              <a:srgbClr val="56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R86;G00;B78</a:t>
              </a:r>
            </a:p>
          </p:txBody>
        </p:sp>
        <p:sp>
          <p:nvSpPr>
            <p:cNvPr id="24" name="Rectangle 23"/>
            <p:cNvSpPr/>
            <p:nvPr/>
          </p:nvSpPr>
          <p:spPr>
            <a:xfrm>
              <a:off x="-1931212" y="1443476"/>
              <a:ext cx="1848084" cy="324448"/>
            </a:xfrm>
            <a:prstGeom prst="rect">
              <a:avLst/>
            </a:prstGeom>
            <a:solidFill>
              <a:srgbClr val="5A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R90;G82;B123</a:t>
              </a:r>
            </a:p>
          </p:txBody>
        </p:sp>
        <p:sp>
          <p:nvSpPr>
            <p:cNvPr id="25" name="Rectangle 24"/>
            <p:cNvSpPr/>
            <p:nvPr/>
          </p:nvSpPr>
          <p:spPr>
            <a:xfrm>
              <a:off x="-1931212" y="1804345"/>
              <a:ext cx="1848084" cy="324448"/>
            </a:xfrm>
            <a:prstGeom prst="rect">
              <a:avLst/>
            </a:prstGeom>
            <a:solidFill>
              <a:srgbClr val="800E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R128;G14;B43</a:t>
              </a:r>
            </a:p>
          </p:txBody>
        </p:sp>
        <p:sp>
          <p:nvSpPr>
            <p:cNvPr id="26" name="Rectangle 25"/>
            <p:cNvSpPr/>
            <p:nvPr/>
          </p:nvSpPr>
          <p:spPr>
            <a:xfrm>
              <a:off x="-1931212" y="2165214"/>
              <a:ext cx="1848084" cy="324448"/>
            </a:xfrm>
            <a:prstGeom prst="rect">
              <a:avLst/>
            </a:prstGeom>
            <a:solidFill>
              <a:srgbClr val="95A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R149;G168;B184</a:t>
              </a:r>
            </a:p>
          </p:txBody>
        </p:sp>
        <p:sp>
          <p:nvSpPr>
            <p:cNvPr id="27" name="Rectangle 26"/>
            <p:cNvSpPr/>
            <p:nvPr/>
          </p:nvSpPr>
          <p:spPr>
            <a:xfrm>
              <a:off x="-1931212" y="2526083"/>
              <a:ext cx="1848084" cy="324448"/>
            </a:xfrm>
            <a:prstGeom prst="rect">
              <a:avLst/>
            </a:prstGeom>
            <a:solidFill>
              <a:srgbClr val="5D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R93;G135;B161</a:t>
              </a:r>
            </a:p>
          </p:txBody>
        </p:sp>
        <p:sp>
          <p:nvSpPr>
            <p:cNvPr id="28" name="Rectangle 27"/>
            <p:cNvSpPr/>
            <p:nvPr/>
          </p:nvSpPr>
          <p:spPr>
            <a:xfrm>
              <a:off x="-1931212" y="2886952"/>
              <a:ext cx="1848084" cy="324448"/>
            </a:xfrm>
            <a:prstGeom prst="rect">
              <a:avLst/>
            </a:prstGeom>
            <a:solidFill>
              <a:srgbClr val="419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R65;G154;B164</a:t>
              </a:r>
            </a:p>
          </p:txBody>
        </p:sp>
        <p:sp>
          <p:nvSpPr>
            <p:cNvPr id="29" name="Rectangle 28"/>
            <p:cNvSpPr/>
            <p:nvPr/>
          </p:nvSpPr>
          <p:spPr>
            <a:xfrm>
              <a:off x="-1931212" y="3247821"/>
              <a:ext cx="1848084" cy="324448"/>
            </a:xfrm>
            <a:prstGeom prst="rect">
              <a:avLst/>
            </a:prstGeom>
            <a:solidFill>
              <a:srgbClr val="739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R115;G159;B132</a:t>
              </a:r>
            </a:p>
          </p:txBody>
        </p:sp>
        <p:sp>
          <p:nvSpPr>
            <p:cNvPr id="30" name="Rectangle 29"/>
            <p:cNvSpPr/>
            <p:nvPr/>
          </p:nvSpPr>
          <p:spPr>
            <a:xfrm>
              <a:off x="-1931212" y="3608690"/>
              <a:ext cx="1848084" cy="324448"/>
            </a:xfrm>
            <a:prstGeom prst="rect">
              <a:avLst/>
            </a:prstGeom>
            <a:solidFill>
              <a:srgbClr val="007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R00;G113;B111</a:t>
              </a:r>
            </a:p>
          </p:txBody>
        </p:sp>
        <p:sp>
          <p:nvSpPr>
            <p:cNvPr id="31" name="Rectangle 30"/>
            <p:cNvSpPr/>
            <p:nvPr/>
          </p:nvSpPr>
          <p:spPr>
            <a:xfrm>
              <a:off x="-1931212" y="3969559"/>
              <a:ext cx="1848084" cy="324448"/>
            </a:xfrm>
            <a:prstGeom prst="rect">
              <a:avLst/>
            </a:prstGeom>
            <a:solidFill>
              <a:srgbClr val="009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R00;G144;B102</a:t>
              </a:r>
            </a:p>
          </p:txBody>
        </p:sp>
        <p:sp>
          <p:nvSpPr>
            <p:cNvPr id="32" name="Rectangle 31"/>
            <p:cNvSpPr/>
            <p:nvPr/>
          </p:nvSpPr>
          <p:spPr>
            <a:xfrm>
              <a:off x="-1931212" y="4330428"/>
              <a:ext cx="1848084" cy="324448"/>
            </a:xfrm>
            <a:prstGeom prst="rect">
              <a:avLst/>
            </a:prstGeom>
            <a:solidFill>
              <a:srgbClr val="76B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R118;G176;B67</a:t>
              </a:r>
            </a:p>
          </p:txBody>
        </p:sp>
        <p:sp>
          <p:nvSpPr>
            <p:cNvPr id="33" name="Rectangle 32"/>
            <p:cNvSpPr/>
            <p:nvPr/>
          </p:nvSpPr>
          <p:spPr>
            <a:xfrm>
              <a:off x="-1931212" y="4691297"/>
              <a:ext cx="1848084" cy="324448"/>
            </a:xfrm>
            <a:prstGeom prst="rect">
              <a:avLst/>
            </a:prstGeom>
            <a:solidFill>
              <a:srgbClr val="11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R17;G138;B203</a:t>
              </a:r>
            </a:p>
          </p:txBody>
        </p:sp>
        <p:sp>
          <p:nvSpPr>
            <p:cNvPr id="34" name="Rectangle 33"/>
            <p:cNvSpPr/>
            <p:nvPr/>
          </p:nvSpPr>
          <p:spPr>
            <a:xfrm>
              <a:off x="-1931212" y="5052166"/>
              <a:ext cx="1848084" cy="324448"/>
            </a:xfrm>
            <a:prstGeom prst="rect">
              <a:avLst/>
            </a:prstGeom>
            <a:solidFill>
              <a:srgbClr val="75B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R117;G190;B233</a:t>
              </a:r>
            </a:p>
          </p:txBody>
        </p:sp>
        <p:sp>
          <p:nvSpPr>
            <p:cNvPr id="35" name="Rectangle 34"/>
            <p:cNvSpPr/>
            <p:nvPr/>
          </p:nvSpPr>
          <p:spPr>
            <a:xfrm>
              <a:off x="-1931212" y="5413035"/>
              <a:ext cx="1848084" cy="324448"/>
            </a:xfrm>
            <a:prstGeom prst="rect">
              <a:avLst/>
            </a:prstGeom>
            <a:solidFill>
              <a:srgbClr val="ED1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R237;G28;B46</a:t>
              </a:r>
            </a:p>
          </p:txBody>
        </p:sp>
        <p:sp>
          <p:nvSpPr>
            <p:cNvPr id="36" name="Rectangle 35"/>
            <p:cNvSpPr/>
            <p:nvPr/>
          </p:nvSpPr>
          <p:spPr>
            <a:xfrm>
              <a:off x="-1931212" y="5773904"/>
              <a:ext cx="1848084" cy="324448"/>
            </a:xfrm>
            <a:prstGeom prst="rect">
              <a:avLst/>
            </a:prstGeom>
            <a:solidFill>
              <a:srgbClr val="EF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R239;G64;B80</a:t>
              </a:r>
            </a:p>
          </p:txBody>
        </p:sp>
        <p:sp>
          <p:nvSpPr>
            <p:cNvPr id="37" name="Rectangle 36"/>
            <p:cNvSpPr/>
            <p:nvPr/>
          </p:nvSpPr>
          <p:spPr>
            <a:xfrm>
              <a:off x="-1931212" y="6134773"/>
              <a:ext cx="1848084" cy="324448"/>
            </a:xfrm>
            <a:prstGeom prst="rect">
              <a:avLst/>
            </a:prstGeom>
            <a:solidFill>
              <a:srgbClr val="F1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R241;G90;B34</a:t>
              </a:r>
            </a:p>
          </p:txBody>
        </p:sp>
        <p:sp>
          <p:nvSpPr>
            <p:cNvPr id="38" name="Rectangle 37"/>
            <p:cNvSpPr/>
            <p:nvPr/>
          </p:nvSpPr>
          <p:spPr>
            <a:xfrm>
              <a:off x="-1931212" y="6495642"/>
              <a:ext cx="1848084" cy="324448"/>
            </a:xfrm>
            <a:prstGeom prst="rect">
              <a:avLst/>
            </a:prstGeom>
            <a:solidFill>
              <a:srgbClr val="FD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R253;G185;B19</a:t>
              </a:r>
            </a:p>
          </p:txBody>
        </p:sp>
      </p:grpSp>
    </p:spTree>
    <p:extLst>
      <p:ext uri="{BB962C8B-B14F-4D97-AF65-F5344CB8AC3E}">
        <p14:creationId xmlns:p14="http://schemas.microsoft.com/office/powerpoint/2010/main" val="662467414"/>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sub header lef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4066" y="946029"/>
            <a:ext cx="4266010" cy="432361"/>
          </a:xfrm>
          <a:noFill/>
        </p:spPr>
        <p:txBody>
          <a:bodyPr lIns="108000" anchor="ctr" anchorCtr="0">
            <a:noAutofit/>
          </a:bodyPr>
          <a:lstStyle>
            <a:lvl1pPr marL="0" indent="0" algn="l">
              <a:buNone/>
              <a:defRPr sz="1350" b="0">
                <a:solidFill>
                  <a:schemeClr val="bg1">
                    <a:lumMod val="95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0" name="Title 9"/>
          <p:cNvSpPr>
            <a:spLocks noGrp="1"/>
          </p:cNvSpPr>
          <p:nvPr>
            <p:ph type="title" hasCustomPrompt="1"/>
          </p:nvPr>
        </p:nvSpPr>
        <p:spPr/>
        <p:txBody>
          <a:bodyPr/>
          <a:lstStyle/>
          <a:p>
            <a:r>
              <a:rPr lang="en-US" dirty="0"/>
              <a:t>CLICK TO EDIT MASTER TITLE STYLE</a:t>
            </a:r>
            <a:endParaRPr lang="en-ZA" dirty="0"/>
          </a:p>
        </p:txBody>
      </p:sp>
      <p:cxnSp>
        <p:nvCxnSpPr>
          <p:cNvPr id="11" name="Straight Connector 10"/>
          <p:cNvCxnSpPr/>
          <p:nvPr userDrawn="1"/>
        </p:nvCxnSpPr>
        <p:spPr>
          <a:xfrm>
            <a:off x="4572000" y="951310"/>
            <a:ext cx="0" cy="3942159"/>
          </a:xfrm>
          <a:prstGeom prst="line">
            <a:avLst/>
          </a:prstGeom>
          <a:ln w="12700">
            <a:solidFill>
              <a:schemeClr val="tx1">
                <a:lumMod val="60000"/>
                <a:lumOff val="40000"/>
              </a:schemeClr>
            </a:solidFill>
            <a:prstDash val="sysDot"/>
            <a:miter lim="800000"/>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144065" y="1387969"/>
            <a:ext cx="4266010"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144065" y="1347469"/>
            <a:ext cx="40500" cy="40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sp>
        <p:nvSpPr>
          <p:cNvPr id="14" name="Rectangle 13"/>
          <p:cNvSpPr/>
          <p:nvPr userDrawn="1"/>
        </p:nvSpPr>
        <p:spPr>
          <a:xfrm>
            <a:off x="3987590" y="1383392"/>
            <a:ext cx="422485" cy="27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sp>
        <p:nvSpPr>
          <p:cNvPr id="15" name="Slide Number Placeholder 3"/>
          <p:cNvSpPr>
            <a:spLocks noGrp="1"/>
          </p:cNvSpPr>
          <p:nvPr>
            <p:ph type="sldNum" sz="quarter" idx="4"/>
          </p:nvPr>
        </p:nvSpPr>
        <p:spPr>
          <a:xfrm>
            <a:off x="8572500" y="4901839"/>
            <a:ext cx="401241" cy="220609"/>
          </a:xfrm>
          <a:prstGeom prst="rect">
            <a:avLst/>
          </a:prstGeom>
        </p:spPr>
        <p:txBody>
          <a:bodyPr vert="horz" lIns="36000" tIns="36000" rIns="0" bIns="36000" rtlCol="0" anchor="ctr"/>
          <a:lstStyle>
            <a:lvl1pPr algn="r">
              <a:defRPr sz="788">
                <a:solidFill>
                  <a:schemeClr val="bg1">
                    <a:lumMod val="75000"/>
                  </a:schemeClr>
                </a:solidFill>
              </a:defRPr>
            </a:lvl1pPr>
          </a:lstStyle>
          <a:p>
            <a:fld id="{3826EEE7-F17D-47BA-BB0A-4FF1B2473A32}" type="slidenum">
              <a:rPr lang="en-ZA" smtClean="0">
                <a:solidFill>
                  <a:srgbClr val="FFFFFF">
                    <a:lumMod val="75000"/>
                  </a:srgbClr>
                </a:solidFill>
              </a:rPr>
              <a:pPr/>
              <a:t>‹#›</a:t>
            </a:fld>
            <a:endParaRPr lang="en-ZA" dirty="0">
              <a:solidFill>
                <a:srgbClr val="FFFFFF">
                  <a:lumMod val="75000"/>
                </a:srgbClr>
              </a:solidFill>
            </a:endParaRPr>
          </a:p>
        </p:txBody>
      </p:sp>
    </p:spTree>
    <p:extLst>
      <p:ext uri="{BB962C8B-B14F-4D97-AF65-F5344CB8AC3E}">
        <p14:creationId xmlns:p14="http://schemas.microsoft.com/office/powerpoint/2010/main" val="761246880"/>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sub header righ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60792" y="946029"/>
            <a:ext cx="5610922" cy="432361"/>
          </a:xfrm>
          <a:noFill/>
        </p:spPr>
        <p:txBody>
          <a:bodyPr lIns="108000" anchor="ctr" anchorCtr="0">
            <a:noAutofit/>
          </a:bodyPr>
          <a:lstStyle>
            <a:lvl1pPr marL="0" indent="0" algn="l">
              <a:buNone/>
              <a:defRPr sz="1350" b="0">
                <a:solidFill>
                  <a:schemeClr val="bg1">
                    <a:lumMod val="95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0" name="Title 9"/>
          <p:cNvSpPr>
            <a:spLocks noGrp="1"/>
          </p:cNvSpPr>
          <p:nvPr>
            <p:ph type="title" hasCustomPrompt="1"/>
          </p:nvPr>
        </p:nvSpPr>
        <p:spPr/>
        <p:txBody>
          <a:bodyPr/>
          <a:lstStyle/>
          <a:p>
            <a:r>
              <a:rPr lang="en-US" dirty="0"/>
              <a:t>CLICK TO EDIT MASTER TITLE STYLE</a:t>
            </a:r>
            <a:endParaRPr lang="en-ZA" dirty="0"/>
          </a:p>
        </p:txBody>
      </p:sp>
      <p:cxnSp>
        <p:nvCxnSpPr>
          <p:cNvPr id="11" name="Straight Connector 10"/>
          <p:cNvCxnSpPr/>
          <p:nvPr userDrawn="1"/>
        </p:nvCxnSpPr>
        <p:spPr>
          <a:xfrm>
            <a:off x="4572000" y="951310"/>
            <a:ext cx="0" cy="3942159"/>
          </a:xfrm>
          <a:prstGeom prst="line">
            <a:avLst/>
          </a:prstGeom>
          <a:ln w="12700">
            <a:solidFill>
              <a:schemeClr val="tx1">
                <a:lumMod val="60000"/>
                <a:lumOff val="40000"/>
              </a:schemeClr>
            </a:solidFill>
            <a:prstDash val="sysDot"/>
            <a:miter lim="800000"/>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3360792" y="1387969"/>
            <a:ext cx="5616000"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3360793" y="1347469"/>
            <a:ext cx="40500" cy="40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sp>
        <p:nvSpPr>
          <p:cNvPr id="14" name="Rectangle 13"/>
          <p:cNvSpPr/>
          <p:nvPr userDrawn="1"/>
        </p:nvSpPr>
        <p:spPr>
          <a:xfrm>
            <a:off x="8572500" y="1383392"/>
            <a:ext cx="422485" cy="27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sp>
        <p:nvSpPr>
          <p:cNvPr id="15" name="Slide Number Placeholder 3"/>
          <p:cNvSpPr>
            <a:spLocks noGrp="1"/>
          </p:cNvSpPr>
          <p:nvPr>
            <p:ph type="sldNum" sz="quarter" idx="4"/>
          </p:nvPr>
        </p:nvSpPr>
        <p:spPr>
          <a:xfrm>
            <a:off x="8572500" y="4901839"/>
            <a:ext cx="401241" cy="220609"/>
          </a:xfrm>
          <a:prstGeom prst="rect">
            <a:avLst/>
          </a:prstGeom>
        </p:spPr>
        <p:txBody>
          <a:bodyPr vert="horz" lIns="36000" tIns="36000" rIns="0" bIns="36000" rtlCol="0" anchor="ctr"/>
          <a:lstStyle>
            <a:lvl1pPr algn="r">
              <a:defRPr sz="788">
                <a:solidFill>
                  <a:schemeClr val="bg1">
                    <a:lumMod val="75000"/>
                  </a:schemeClr>
                </a:solidFill>
              </a:defRPr>
            </a:lvl1pPr>
          </a:lstStyle>
          <a:p>
            <a:fld id="{3826EEE7-F17D-47BA-BB0A-4FF1B2473A32}" type="slidenum">
              <a:rPr lang="en-ZA" smtClean="0">
                <a:solidFill>
                  <a:srgbClr val="FFFFFF">
                    <a:lumMod val="75000"/>
                  </a:srgbClr>
                </a:solidFill>
              </a:rPr>
              <a:pPr/>
              <a:t>‹#›</a:t>
            </a:fld>
            <a:endParaRPr lang="en-ZA" dirty="0">
              <a:solidFill>
                <a:srgbClr val="FFFFFF">
                  <a:lumMod val="75000"/>
                </a:srgbClr>
              </a:solidFill>
            </a:endParaRPr>
          </a:p>
        </p:txBody>
      </p:sp>
    </p:spTree>
    <p:extLst>
      <p:ext uri="{BB962C8B-B14F-4D97-AF65-F5344CB8AC3E}">
        <p14:creationId xmlns:p14="http://schemas.microsoft.com/office/powerpoint/2010/main" val="1774006810"/>
      </p:ext>
    </p:extLst>
  </p:cSld>
  <p:clrMapOvr>
    <a:masterClrMapping/>
  </p:clrMapOvr>
  <p:transition xmlns:p14="http://schemas.microsoft.com/office/powerpoint/2010/mai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sub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4065" y="946029"/>
            <a:ext cx="8828999" cy="432361"/>
          </a:xfrm>
          <a:noFill/>
        </p:spPr>
        <p:txBody>
          <a:bodyPr lIns="108000" rIns="0" anchor="ctr" anchorCtr="0">
            <a:noAutofit/>
          </a:bodyPr>
          <a:lstStyle>
            <a:lvl1pPr marL="0" indent="0" algn="l">
              <a:buNone/>
              <a:defRPr sz="1350" b="0">
                <a:solidFill>
                  <a:schemeClr val="bg1">
                    <a:lumMod val="95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0" name="Title 9"/>
          <p:cNvSpPr>
            <a:spLocks noGrp="1"/>
          </p:cNvSpPr>
          <p:nvPr>
            <p:ph type="title" hasCustomPrompt="1"/>
          </p:nvPr>
        </p:nvSpPr>
        <p:spPr/>
        <p:txBody>
          <a:bodyPr/>
          <a:lstStyle/>
          <a:p>
            <a:r>
              <a:rPr lang="en-US" dirty="0"/>
              <a:t>CLICK TO EDIT MASTER TITLE STYLE</a:t>
            </a:r>
            <a:endParaRPr lang="en-ZA" dirty="0"/>
          </a:p>
        </p:txBody>
      </p:sp>
      <p:cxnSp>
        <p:nvCxnSpPr>
          <p:cNvPr id="8" name="Straight Connector 7"/>
          <p:cNvCxnSpPr/>
          <p:nvPr userDrawn="1"/>
        </p:nvCxnSpPr>
        <p:spPr>
          <a:xfrm>
            <a:off x="144064" y="1387969"/>
            <a:ext cx="8829000"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144065" y="1347469"/>
            <a:ext cx="40500" cy="40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sp>
        <p:nvSpPr>
          <p:cNvPr id="19" name="Rectangle 18"/>
          <p:cNvSpPr/>
          <p:nvPr userDrawn="1"/>
        </p:nvSpPr>
        <p:spPr>
          <a:xfrm>
            <a:off x="8577450" y="1383392"/>
            <a:ext cx="422485" cy="27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sp>
        <p:nvSpPr>
          <p:cNvPr id="20" name="Slide Number Placeholder 3"/>
          <p:cNvSpPr>
            <a:spLocks noGrp="1"/>
          </p:cNvSpPr>
          <p:nvPr>
            <p:ph type="sldNum" sz="quarter" idx="4"/>
          </p:nvPr>
        </p:nvSpPr>
        <p:spPr>
          <a:xfrm>
            <a:off x="8572500" y="4901839"/>
            <a:ext cx="401241" cy="220609"/>
          </a:xfrm>
          <a:prstGeom prst="rect">
            <a:avLst/>
          </a:prstGeom>
        </p:spPr>
        <p:txBody>
          <a:bodyPr vert="horz" lIns="36000" tIns="36000" rIns="0" bIns="36000" rtlCol="0" anchor="ctr"/>
          <a:lstStyle>
            <a:lvl1pPr algn="r">
              <a:defRPr sz="788">
                <a:solidFill>
                  <a:schemeClr val="bg1">
                    <a:lumMod val="75000"/>
                  </a:schemeClr>
                </a:solidFill>
              </a:defRPr>
            </a:lvl1pPr>
          </a:lstStyle>
          <a:p>
            <a:fld id="{3826EEE7-F17D-47BA-BB0A-4FF1B2473A32}" type="slidenum">
              <a:rPr lang="en-ZA" smtClean="0">
                <a:solidFill>
                  <a:srgbClr val="FFFFFF">
                    <a:lumMod val="75000"/>
                  </a:srgbClr>
                </a:solidFill>
              </a:rPr>
              <a:pPr/>
              <a:t>‹#›</a:t>
            </a:fld>
            <a:endParaRPr lang="en-ZA" dirty="0">
              <a:solidFill>
                <a:srgbClr val="FFFFFF">
                  <a:lumMod val="75000"/>
                </a:srgbClr>
              </a:solidFill>
            </a:endParaRPr>
          </a:p>
        </p:txBody>
      </p:sp>
    </p:spTree>
    <p:extLst>
      <p:ext uri="{BB962C8B-B14F-4D97-AF65-F5344CB8AC3E}">
        <p14:creationId xmlns:p14="http://schemas.microsoft.com/office/powerpoint/2010/main" val="2015014333"/>
      </p:ext>
    </p:extLst>
  </p:cSld>
  <p:clrMapOvr>
    <a:masterClrMapping/>
  </p:clrMapOvr>
  <p:transition xmlns:p14="http://schemas.microsoft.com/office/powerpoint/2010/mai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sub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4066" y="946029"/>
            <a:ext cx="2726999" cy="432361"/>
          </a:xfrm>
          <a:noFill/>
        </p:spPr>
        <p:txBody>
          <a:bodyPr lIns="108000" anchor="ctr" anchorCtr="0">
            <a:noAutofit/>
          </a:bodyPr>
          <a:lstStyle>
            <a:lvl1pPr marL="0" indent="0" algn="l">
              <a:buNone/>
              <a:defRPr sz="1350" b="0">
                <a:solidFill>
                  <a:schemeClr val="bg1">
                    <a:lumMod val="95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3184142" y="946029"/>
            <a:ext cx="2727000" cy="432361"/>
          </a:xfrm>
          <a:noFill/>
        </p:spPr>
        <p:txBody>
          <a:bodyPr lIns="108000" anchor="ctr" anchorCtr="0">
            <a:noAutofit/>
          </a:bodyPr>
          <a:lstStyle>
            <a:lvl1pPr marL="0" indent="0" algn="l">
              <a:buNone/>
              <a:defRPr sz="1350" b="0">
                <a:solidFill>
                  <a:schemeClr val="bg1">
                    <a:lumMod val="95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0" name="Title 9"/>
          <p:cNvSpPr>
            <a:spLocks noGrp="1"/>
          </p:cNvSpPr>
          <p:nvPr>
            <p:ph type="title" hasCustomPrompt="1"/>
          </p:nvPr>
        </p:nvSpPr>
        <p:spPr/>
        <p:txBody>
          <a:bodyPr/>
          <a:lstStyle/>
          <a:p>
            <a:r>
              <a:rPr lang="en-US" dirty="0"/>
              <a:t>CLICK TO EDIT MASTER TITLE STYLE</a:t>
            </a:r>
            <a:endParaRPr lang="en-ZA" dirty="0"/>
          </a:p>
        </p:txBody>
      </p:sp>
      <p:cxnSp>
        <p:nvCxnSpPr>
          <p:cNvPr id="11" name="Straight Connector 10"/>
          <p:cNvCxnSpPr/>
          <p:nvPr userDrawn="1"/>
        </p:nvCxnSpPr>
        <p:spPr>
          <a:xfrm>
            <a:off x="3038864" y="1401469"/>
            <a:ext cx="0" cy="3492000"/>
          </a:xfrm>
          <a:prstGeom prst="line">
            <a:avLst/>
          </a:prstGeom>
          <a:ln w="12700">
            <a:solidFill>
              <a:schemeClr val="tx1">
                <a:lumMod val="60000"/>
                <a:lumOff val="40000"/>
              </a:schemeClr>
            </a:solidFill>
            <a:prstDash val="sysDot"/>
            <a:miter lim="800000"/>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144065" y="1387969"/>
            <a:ext cx="2727000"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144065" y="1347469"/>
            <a:ext cx="40500" cy="40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sp>
        <p:nvSpPr>
          <p:cNvPr id="14" name="Rectangle 13"/>
          <p:cNvSpPr/>
          <p:nvPr userDrawn="1"/>
        </p:nvSpPr>
        <p:spPr>
          <a:xfrm>
            <a:off x="2471103" y="1383392"/>
            <a:ext cx="422485" cy="27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cxnSp>
        <p:nvCxnSpPr>
          <p:cNvPr id="41" name="Straight Connector 40"/>
          <p:cNvCxnSpPr/>
          <p:nvPr userDrawn="1"/>
        </p:nvCxnSpPr>
        <p:spPr>
          <a:xfrm>
            <a:off x="3184142" y="1387969"/>
            <a:ext cx="2727000"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42" name="Rectangle 41"/>
          <p:cNvSpPr/>
          <p:nvPr userDrawn="1"/>
        </p:nvSpPr>
        <p:spPr>
          <a:xfrm>
            <a:off x="3184142" y="1347469"/>
            <a:ext cx="40500" cy="40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sp>
        <p:nvSpPr>
          <p:cNvPr id="43" name="Rectangle 42"/>
          <p:cNvSpPr/>
          <p:nvPr userDrawn="1"/>
        </p:nvSpPr>
        <p:spPr>
          <a:xfrm>
            <a:off x="5511180" y="1383392"/>
            <a:ext cx="422485" cy="27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cxnSp>
        <p:nvCxnSpPr>
          <p:cNvPr id="45" name="Straight Connector 44"/>
          <p:cNvCxnSpPr/>
          <p:nvPr userDrawn="1"/>
        </p:nvCxnSpPr>
        <p:spPr>
          <a:xfrm>
            <a:off x="6224219" y="1387969"/>
            <a:ext cx="2727000"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46" name="Rectangle 45"/>
          <p:cNvSpPr/>
          <p:nvPr userDrawn="1"/>
        </p:nvSpPr>
        <p:spPr>
          <a:xfrm>
            <a:off x="6224219" y="1347469"/>
            <a:ext cx="40500" cy="40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sp>
        <p:nvSpPr>
          <p:cNvPr id="47" name="Rectangle 46"/>
          <p:cNvSpPr/>
          <p:nvPr userDrawn="1"/>
        </p:nvSpPr>
        <p:spPr>
          <a:xfrm>
            <a:off x="8551257" y="1383392"/>
            <a:ext cx="422485" cy="27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cxnSp>
        <p:nvCxnSpPr>
          <p:cNvPr id="48" name="Straight Connector 47"/>
          <p:cNvCxnSpPr/>
          <p:nvPr userDrawn="1"/>
        </p:nvCxnSpPr>
        <p:spPr>
          <a:xfrm>
            <a:off x="6078941" y="1401469"/>
            <a:ext cx="0" cy="3492000"/>
          </a:xfrm>
          <a:prstGeom prst="line">
            <a:avLst/>
          </a:prstGeom>
          <a:ln w="12700">
            <a:solidFill>
              <a:schemeClr val="tx1">
                <a:lumMod val="60000"/>
                <a:lumOff val="40000"/>
              </a:schemeClr>
            </a:solidFill>
            <a:prstDash val="sysDot"/>
            <a:miter lim="800000"/>
          </a:ln>
          <a:effectLst/>
        </p:spPr>
        <p:style>
          <a:lnRef idx="2">
            <a:schemeClr val="accent1"/>
          </a:lnRef>
          <a:fillRef idx="0">
            <a:schemeClr val="accent1"/>
          </a:fillRef>
          <a:effectRef idx="1">
            <a:schemeClr val="accent1"/>
          </a:effectRef>
          <a:fontRef idx="minor">
            <a:schemeClr val="tx1"/>
          </a:fontRef>
        </p:style>
      </p:cxnSp>
      <p:sp>
        <p:nvSpPr>
          <p:cNvPr id="49" name="Text Placeholder 4"/>
          <p:cNvSpPr>
            <a:spLocks noGrp="1"/>
          </p:cNvSpPr>
          <p:nvPr userDrawn="1">
            <p:ph type="body" sz="quarter" idx="10"/>
          </p:nvPr>
        </p:nvSpPr>
        <p:spPr>
          <a:xfrm>
            <a:off x="6224219" y="946029"/>
            <a:ext cx="2727000" cy="432361"/>
          </a:xfrm>
          <a:noFill/>
        </p:spPr>
        <p:txBody>
          <a:bodyPr lIns="108000" anchor="ctr" anchorCtr="0">
            <a:noAutofit/>
          </a:bodyPr>
          <a:lstStyle>
            <a:lvl1pPr marL="0" indent="0" algn="l">
              <a:buNone/>
              <a:defRPr sz="1350" b="0">
                <a:solidFill>
                  <a:schemeClr val="bg1">
                    <a:lumMod val="95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51" name="Slide Number Placeholder 3"/>
          <p:cNvSpPr>
            <a:spLocks noGrp="1"/>
          </p:cNvSpPr>
          <p:nvPr>
            <p:ph type="sldNum" sz="quarter" idx="4"/>
          </p:nvPr>
        </p:nvSpPr>
        <p:spPr>
          <a:xfrm>
            <a:off x="8572500" y="4901839"/>
            <a:ext cx="401241" cy="220609"/>
          </a:xfrm>
          <a:prstGeom prst="rect">
            <a:avLst/>
          </a:prstGeom>
        </p:spPr>
        <p:txBody>
          <a:bodyPr vert="horz" lIns="36000" tIns="36000" rIns="0" bIns="36000" rtlCol="0" anchor="ctr"/>
          <a:lstStyle>
            <a:lvl1pPr algn="r">
              <a:defRPr sz="788">
                <a:solidFill>
                  <a:schemeClr val="bg1">
                    <a:lumMod val="75000"/>
                  </a:schemeClr>
                </a:solidFill>
              </a:defRPr>
            </a:lvl1pPr>
          </a:lstStyle>
          <a:p>
            <a:fld id="{3826EEE7-F17D-47BA-BB0A-4FF1B2473A32}" type="slidenum">
              <a:rPr lang="en-ZA" smtClean="0">
                <a:solidFill>
                  <a:srgbClr val="FFFFFF">
                    <a:lumMod val="75000"/>
                  </a:srgbClr>
                </a:solidFill>
              </a:rPr>
              <a:pPr/>
              <a:t>‹#›</a:t>
            </a:fld>
            <a:endParaRPr lang="en-ZA" dirty="0">
              <a:solidFill>
                <a:srgbClr val="FFFFFF">
                  <a:lumMod val="75000"/>
                </a:srgbClr>
              </a:solidFill>
            </a:endParaRPr>
          </a:p>
        </p:txBody>
      </p:sp>
    </p:spTree>
    <p:extLst>
      <p:ext uri="{BB962C8B-B14F-4D97-AF65-F5344CB8AC3E}">
        <p14:creationId xmlns:p14="http://schemas.microsoft.com/office/powerpoint/2010/main" val="944028301"/>
      </p:ext>
    </p:extLst>
  </p:cSld>
  <p:clrMapOvr>
    <a:masterClrMapping/>
  </p:clrMapOvr>
  <p:transition xmlns:p14="http://schemas.microsoft.com/office/powerpoint/2010/mai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dirty="0"/>
              <a:t>CLICK TO EDIT MASTER TITLE STYLE</a:t>
            </a:r>
            <a:endParaRPr lang="en-ZA" dirty="0"/>
          </a:p>
        </p:txBody>
      </p:sp>
      <p:sp>
        <p:nvSpPr>
          <p:cNvPr id="4" name="Slide Number Placeholder 3"/>
          <p:cNvSpPr>
            <a:spLocks noGrp="1"/>
          </p:cNvSpPr>
          <p:nvPr>
            <p:ph type="sldNum" sz="quarter" idx="4"/>
          </p:nvPr>
        </p:nvSpPr>
        <p:spPr>
          <a:xfrm>
            <a:off x="8572500" y="4901839"/>
            <a:ext cx="401241" cy="220609"/>
          </a:xfrm>
          <a:prstGeom prst="rect">
            <a:avLst/>
          </a:prstGeom>
        </p:spPr>
        <p:txBody>
          <a:bodyPr vert="horz" lIns="36000" tIns="36000" rIns="0" bIns="36000" rtlCol="0" anchor="ctr"/>
          <a:lstStyle>
            <a:lvl1pPr algn="r">
              <a:defRPr sz="788">
                <a:solidFill>
                  <a:schemeClr val="bg1">
                    <a:lumMod val="75000"/>
                  </a:schemeClr>
                </a:solidFill>
              </a:defRPr>
            </a:lvl1pPr>
          </a:lstStyle>
          <a:p>
            <a:fld id="{3826EEE7-F17D-47BA-BB0A-4FF1B2473A32}" type="slidenum">
              <a:rPr lang="en-ZA" smtClean="0">
                <a:solidFill>
                  <a:srgbClr val="FFFFFF">
                    <a:lumMod val="75000"/>
                  </a:srgbClr>
                </a:solidFill>
              </a:rPr>
              <a:pPr/>
              <a:t>‹#›</a:t>
            </a:fld>
            <a:endParaRPr lang="en-ZA" dirty="0">
              <a:solidFill>
                <a:srgbClr val="FFFFFF">
                  <a:lumMod val="75000"/>
                </a:srgbClr>
              </a:solidFill>
            </a:endParaRPr>
          </a:p>
        </p:txBody>
      </p:sp>
    </p:spTree>
    <p:extLst>
      <p:ext uri="{BB962C8B-B14F-4D97-AF65-F5344CB8AC3E}">
        <p14:creationId xmlns:p14="http://schemas.microsoft.com/office/powerpoint/2010/main" val="1413240031"/>
      </p:ext>
    </p:extLst>
  </p:cSld>
  <p:clrMapOvr>
    <a:masterClrMapping/>
  </p:clrMapOvr>
  <p:transition xmlns:p14="http://schemas.microsoft.com/office/powerpoint/2010/mai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572500" y="4901839"/>
            <a:ext cx="401241" cy="220609"/>
          </a:xfrm>
          <a:prstGeom prst="rect">
            <a:avLst/>
          </a:prstGeom>
        </p:spPr>
        <p:txBody>
          <a:bodyPr vert="horz" lIns="36000" tIns="36000" rIns="0" bIns="36000" rtlCol="0" anchor="ctr"/>
          <a:lstStyle>
            <a:lvl1pPr algn="r">
              <a:defRPr sz="788">
                <a:solidFill>
                  <a:schemeClr val="bg1">
                    <a:lumMod val="75000"/>
                  </a:schemeClr>
                </a:solidFill>
              </a:defRPr>
            </a:lvl1pPr>
          </a:lstStyle>
          <a:p>
            <a:fld id="{3826EEE7-F17D-47BA-BB0A-4FF1B2473A32}" type="slidenum">
              <a:rPr lang="en-ZA" smtClean="0">
                <a:solidFill>
                  <a:srgbClr val="FFFFFF">
                    <a:lumMod val="75000"/>
                  </a:srgbClr>
                </a:solidFill>
              </a:rPr>
              <a:pPr/>
              <a:t>‹#›</a:t>
            </a:fld>
            <a:endParaRPr lang="en-ZA" dirty="0">
              <a:solidFill>
                <a:srgbClr val="FFFFFF">
                  <a:lumMod val="75000"/>
                </a:srgbClr>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9120" y="234723"/>
            <a:ext cx="659130" cy="361272"/>
          </a:xfrm>
          <a:prstGeom prst="rect">
            <a:avLst/>
          </a:prstGeom>
        </p:spPr>
      </p:pic>
    </p:spTree>
    <p:extLst>
      <p:ext uri="{BB962C8B-B14F-4D97-AF65-F5344CB8AC3E}">
        <p14:creationId xmlns:p14="http://schemas.microsoft.com/office/powerpoint/2010/main" val="1703211570"/>
      </p:ext>
    </p:extLst>
  </p:cSld>
  <p:clrMapOvr>
    <a:masterClrMapping/>
  </p:clrMapOvr>
  <p:transition xmlns:p14="http://schemas.microsoft.com/office/powerpoint/2010/mai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697" y="214960"/>
            <a:ext cx="7290000" cy="334293"/>
          </a:xfrm>
        </p:spPr>
        <p:txBody>
          <a:bodyPr/>
          <a:lstStyle>
            <a:lvl1pPr>
              <a:defRPr b="1"/>
            </a:lvl1pPr>
          </a:lstStyle>
          <a:p>
            <a:r>
              <a:rPr lang="en-US" dirty="0" smtClean="0"/>
              <a:t>Add title</a:t>
            </a:r>
            <a:endParaRPr lang="en-ZA" dirty="0"/>
          </a:p>
        </p:txBody>
      </p:sp>
      <p:sp>
        <p:nvSpPr>
          <p:cNvPr id="3" name="Slide Number Placeholder 3"/>
          <p:cNvSpPr>
            <a:spLocks noGrp="1"/>
          </p:cNvSpPr>
          <p:nvPr>
            <p:ph type="sldNum" sz="quarter" idx="4"/>
          </p:nvPr>
        </p:nvSpPr>
        <p:spPr>
          <a:xfrm>
            <a:off x="8516517" y="4901839"/>
            <a:ext cx="510851" cy="220609"/>
          </a:xfrm>
          <a:prstGeom prst="rect">
            <a:avLst/>
          </a:prstGeom>
        </p:spPr>
        <p:txBody>
          <a:bodyPr vert="horz" lIns="36000" tIns="36000" rIns="0" bIns="36000" rtlCol="0" anchor="ctr"/>
          <a:lstStyle>
            <a:lvl1pPr algn="r">
              <a:defRPr sz="788">
                <a:solidFill>
                  <a:schemeClr val="bg1">
                    <a:lumMod val="75000"/>
                  </a:schemeClr>
                </a:solidFill>
              </a:defRPr>
            </a:lvl1pPr>
          </a:lstStyle>
          <a:p>
            <a:fld id="{3826EEE7-F17D-47BA-BB0A-4FF1B2473A32}" type="slidenum">
              <a:rPr lang="en-ZA" smtClean="0">
                <a:solidFill>
                  <a:srgbClr val="FFFFFF">
                    <a:lumMod val="75000"/>
                  </a:srgbClr>
                </a:solidFill>
              </a:rPr>
              <a:pPr/>
              <a:t>‹#›</a:t>
            </a:fld>
            <a:endParaRPr lang="en-ZA" dirty="0">
              <a:solidFill>
                <a:srgbClr val="FFFFFF">
                  <a:lumMod val="75000"/>
                </a:srgbClr>
              </a:solidFill>
            </a:endParaRPr>
          </a:p>
        </p:txBody>
      </p:sp>
    </p:spTree>
    <p:extLst>
      <p:ext uri="{BB962C8B-B14F-4D97-AF65-F5344CB8AC3E}">
        <p14:creationId xmlns:p14="http://schemas.microsoft.com/office/powerpoint/2010/main" val="1412291676"/>
      </p:ext>
    </p:extLst>
  </p:cSld>
  <p:clrMapOvr>
    <a:masterClrMapping/>
  </p:clrMapOvr>
  <mc:AlternateContent xmlns:mc="http://schemas.openxmlformats.org/markup-compatibility/2006" xmlns:p14="http://schemas.microsoft.com/office/powerpoint/2010/main">
    <mc:Choice Requires="p14">
      <p:transition spd="slow" p14:dur="800">
        <p:wipe dir="r"/>
      </p:transition>
    </mc:Choice>
    <mc:Fallback xmlns="">
      <p:transition spd="slow">
        <p:wipe dir="r"/>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4"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6" name="Tijdelijke aanduiding voor tekst 5"/>
          <p:cNvSpPr>
            <a:spLocks noGrp="1"/>
          </p:cNvSpPr>
          <p:nvPr>
            <p:ph type="body" sz="quarter" idx="11" hasCustomPrompt="1"/>
          </p:nvPr>
        </p:nvSpPr>
        <p:spPr>
          <a:xfrm>
            <a:off x="335518" y="1325880"/>
            <a:ext cx="8214361" cy="3055620"/>
          </a:xfrm>
          <a:prstGeom prst="rect">
            <a:avLst/>
          </a:prstGeom>
        </p:spPr>
        <p:txBody>
          <a:bodyPr/>
          <a:lstStyle>
            <a:lvl1pPr marL="0" indent="0" algn="just">
              <a:lnSpc>
                <a:spcPct val="100000"/>
              </a:lnSpc>
              <a:spcBef>
                <a:spcPts val="0"/>
              </a:spcBef>
              <a:spcAft>
                <a:spcPts val="450"/>
              </a:spcAft>
              <a:buNone/>
              <a:defRPr sz="1500">
                <a:solidFill>
                  <a:schemeClr val="tx1">
                    <a:lumMod val="50000"/>
                    <a:lumOff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dirty="0" err="1"/>
              <a:t>consectetur</a:t>
            </a:r>
            <a:r>
              <a:rPr lang="nl-NL" dirty="0"/>
              <a:t> </a:t>
            </a:r>
            <a:r>
              <a:rPr lang="nl-NL" dirty="0" err="1"/>
              <a:t>adipiscing</a:t>
            </a:r>
            <a:r>
              <a:rPr lang="nl-NL" dirty="0"/>
              <a:t> </a:t>
            </a:r>
            <a:r>
              <a:rPr lang="nl-NL" dirty="0" err="1"/>
              <a:t>elit</a:t>
            </a:r>
            <a:r>
              <a:rPr lang="nl-NL" dirty="0"/>
              <a:t>. </a:t>
            </a:r>
            <a:r>
              <a:rPr lang="nl-NL" dirty="0" err="1"/>
              <a:t>Donec</a:t>
            </a:r>
            <a:r>
              <a:rPr lang="nl-NL" dirty="0"/>
              <a:t> </a:t>
            </a:r>
            <a:r>
              <a:rPr lang="nl-NL" dirty="0" err="1"/>
              <a:t>mauris</a:t>
            </a:r>
            <a:r>
              <a:rPr lang="nl-NL" dirty="0"/>
              <a:t> </a:t>
            </a:r>
            <a:r>
              <a:rPr lang="nl-NL" dirty="0" err="1"/>
              <a:t>lorem</a:t>
            </a:r>
            <a:r>
              <a:rPr lang="nl-NL" dirty="0"/>
              <a:t>, vestibulum </a:t>
            </a:r>
            <a:r>
              <a:rPr lang="nl-NL" dirty="0" err="1"/>
              <a:t>ac</a:t>
            </a:r>
            <a:r>
              <a:rPr lang="nl-NL" dirty="0"/>
              <a:t> </a:t>
            </a:r>
            <a:r>
              <a:rPr lang="nl-NL" dirty="0" err="1"/>
              <a:t>rutrum</a:t>
            </a:r>
            <a:r>
              <a:rPr lang="nl-NL" dirty="0"/>
              <a:t> </a:t>
            </a:r>
            <a:r>
              <a:rPr lang="nl-NL" dirty="0" err="1"/>
              <a:t>id</a:t>
            </a:r>
            <a:r>
              <a:rPr lang="nl-NL" dirty="0"/>
              <a:t>, </a:t>
            </a:r>
            <a:r>
              <a:rPr lang="nl-NL" dirty="0" err="1"/>
              <a:t>suscipit</a:t>
            </a:r>
            <a:r>
              <a:rPr lang="nl-NL" dirty="0"/>
              <a:t> in </a:t>
            </a:r>
            <a:r>
              <a:rPr lang="nl-NL" dirty="0" err="1"/>
              <a:t>dui.</a:t>
            </a:r>
            <a:r>
              <a:rPr lang="nl-NL" dirty="0"/>
              <a:t> </a:t>
            </a:r>
            <a:r>
              <a:rPr lang="nl-NL" dirty="0" err="1"/>
              <a:t>Donec</a:t>
            </a:r>
            <a:r>
              <a:rPr lang="nl-NL" dirty="0"/>
              <a:t> vitae </a:t>
            </a:r>
            <a:r>
              <a:rPr lang="nl-NL" dirty="0" err="1"/>
              <a:t>dapibus</a:t>
            </a:r>
            <a:r>
              <a:rPr lang="nl-NL" dirty="0"/>
              <a:t> </a:t>
            </a:r>
            <a:r>
              <a:rPr lang="nl-NL" dirty="0" err="1"/>
              <a:t>tellus</a:t>
            </a:r>
            <a:r>
              <a:rPr lang="nl-NL" dirty="0"/>
              <a:t>. Vestibulum </a:t>
            </a:r>
            <a:r>
              <a:rPr lang="nl-NL" dirty="0" err="1"/>
              <a:t>nunc</a:t>
            </a:r>
            <a:r>
              <a:rPr lang="nl-NL" dirty="0"/>
              <a:t> </a:t>
            </a:r>
            <a:r>
              <a:rPr lang="nl-NL" dirty="0" err="1"/>
              <a:t>sem</a:t>
            </a:r>
            <a:r>
              <a:rPr lang="nl-NL" dirty="0"/>
              <a:t>, </a:t>
            </a:r>
            <a:r>
              <a:rPr lang="nl-NL" dirty="0" err="1"/>
              <a:t>finibus</a:t>
            </a:r>
            <a:r>
              <a:rPr lang="nl-NL" dirty="0"/>
              <a:t> </a:t>
            </a:r>
            <a:r>
              <a:rPr lang="nl-NL" dirty="0" err="1"/>
              <a:t>quis</a:t>
            </a:r>
            <a:r>
              <a:rPr lang="nl-NL" dirty="0"/>
              <a:t> </a:t>
            </a:r>
            <a:r>
              <a:rPr lang="nl-NL" dirty="0" err="1"/>
              <a:t>elementum</a:t>
            </a:r>
            <a:r>
              <a:rPr lang="nl-NL" dirty="0"/>
              <a:t> </a:t>
            </a:r>
            <a:r>
              <a:rPr lang="nl-NL" dirty="0" err="1"/>
              <a:t>ac</a:t>
            </a:r>
            <a:r>
              <a:rPr lang="nl-NL" dirty="0"/>
              <a:t>, </a:t>
            </a:r>
            <a:r>
              <a:rPr lang="nl-NL" dirty="0" err="1"/>
              <a:t>varius</a:t>
            </a:r>
            <a:r>
              <a:rPr lang="nl-NL" dirty="0"/>
              <a:t> </a:t>
            </a:r>
            <a:r>
              <a:rPr lang="nl-NL" dirty="0" err="1"/>
              <a:t>ac</a:t>
            </a:r>
            <a:r>
              <a:rPr lang="nl-NL" dirty="0"/>
              <a:t> </a:t>
            </a:r>
            <a:r>
              <a:rPr lang="nl-NL" dirty="0" err="1"/>
              <a:t>tellus</a:t>
            </a:r>
            <a:r>
              <a:rPr lang="nl-NL" dirty="0"/>
              <a:t>. Nam </a:t>
            </a:r>
            <a:r>
              <a:rPr lang="nl-NL" dirty="0" err="1"/>
              <a:t>faucibus</a:t>
            </a:r>
            <a:r>
              <a:rPr lang="nl-NL" dirty="0"/>
              <a:t> </a:t>
            </a:r>
            <a:r>
              <a:rPr lang="nl-NL" dirty="0" err="1"/>
              <a:t>faucibus</a:t>
            </a:r>
            <a:r>
              <a:rPr lang="nl-NL" dirty="0"/>
              <a:t> </a:t>
            </a:r>
            <a:r>
              <a:rPr lang="nl-NL" dirty="0" err="1"/>
              <a:t>venenatis</a:t>
            </a:r>
            <a:r>
              <a:rPr lang="nl-NL" dirty="0"/>
              <a:t>. </a:t>
            </a:r>
            <a:r>
              <a:rPr lang="nl-NL" dirty="0" err="1"/>
              <a:t>Donec</a:t>
            </a:r>
            <a:r>
              <a:rPr lang="nl-NL" dirty="0"/>
              <a:t> </a:t>
            </a:r>
            <a:r>
              <a:rPr lang="nl-NL" dirty="0" err="1"/>
              <a:t>nec</a:t>
            </a:r>
            <a:r>
              <a:rPr lang="nl-NL" dirty="0"/>
              <a:t> </a:t>
            </a:r>
            <a:r>
              <a:rPr lang="nl-NL" dirty="0" err="1"/>
              <a:t>arcu</a:t>
            </a:r>
            <a:r>
              <a:rPr lang="nl-NL" dirty="0"/>
              <a:t> </a:t>
            </a:r>
            <a:r>
              <a:rPr lang="nl-NL" dirty="0" err="1"/>
              <a:t>velit</a:t>
            </a:r>
            <a:r>
              <a:rPr lang="nl-NL" dirty="0"/>
              <a:t>. </a:t>
            </a:r>
            <a:r>
              <a:rPr lang="nl-NL" dirty="0" err="1"/>
              <a:t>Fusce</a:t>
            </a:r>
            <a:r>
              <a:rPr lang="nl-NL" dirty="0"/>
              <a:t> </a:t>
            </a:r>
            <a:r>
              <a:rPr lang="nl-NL" dirty="0" err="1"/>
              <a:t>viverra</a:t>
            </a:r>
            <a:r>
              <a:rPr lang="nl-NL" dirty="0"/>
              <a:t>, </a:t>
            </a:r>
            <a:r>
              <a:rPr lang="nl-NL" dirty="0" err="1"/>
              <a:t>dui</a:t>
            </a:r>
            <a:r>
              <a:rPr lang="nl-NL" dirty="0"/>
              <a:t> vitae </a:t>
            </a:r>
            <a:r>
              <a:rPr lang="nl-NL" dirty="0" err="1"/>
              <a:t>euismod</a:t>
            </a:r>
            <a:r>
              <a:rPr lang="nl-NL" dirty="0"/>
              <a:t> </a:t>
            </a:r>
            <a:r>
              <a:rPr lang="nl-NL" dirty="0" err="1"/>
              <a:t>mollis</a:t>
            </a:r>
            <a:r>
              <a:rPr lang="nl-NL" dirty="0"/>
              <a:t>, </a:t>
            </a:r>
            <a:r>
              <a:rPr lang="nl-NL" dirty="0" err="1"/>
              <a:t>tortor</a:t>
            </a:r>
            <a:r>
              <a:rPr lang="nl-NL" dirty="0"/>
              <a:t> magna </a:t>
            </a:r>
            <a:r>
              <a:rPr lang="nl-NL" dirty="0" err="1"/>
              <a:t>egestas</a:t>
            </a:r>
            <a:r>
              <a:rPr lang="nl-NL" dirty="0"/>
              <a:t> </a:t>
            </a:r>
            <a:r>
              <a:rPr lang="nl-NL" dirty="0" err="1"/>
              <a:t>nunc</a:t>
            </a:r>
            <a:r>
              <a:rPr lang="nl-NL" dirty="0"/>
              <a:t>, et </a:t>
            </a:r>
            <a:r>
              <a:rPr lang="nl-NL" dirty="0" err="1"/>
              <a:t>suscipit</a:t>
            </a:r>
            <a:r>
              <a:rPr lang="nl-NL" dirty="0"/>
              <a:t> </a:t>
            </a:r>
            <a:r>
              <a:rPr lang="nl-NL" dirty="0" err="1"/>
              <a:t>nunc</a:t>
            </a:r>
            <a:r>
              <a:rPr lang="nl-NL" dirty="0"/>
              <a:t> ex </a:t>
            </a:r>
            <a:r>
              <a:rPr lang="nl-NL" dirty="0" err="1"/>
              <a:t>quis</a:t>
            </a:r>
            <a:r>
              <a:rPr lang="nl-NL" dirty="0"/>
              <a:t> </a:t>
            </a:r>
            <a:r>
              <a:rPr lang="nl-NL" dirty="0" err="1"/>
              <a:t>nunc</a:t>
            </a:r>
            <a:r>
              <a:rPr lang="nl-NL" dirty="0"/>
              <a:t>. </a:t>
            </a:r>
            <a:r>
              <a:rPr lang="nl-NL" dirty="0" err="1"/>
              <a:t>Pellentesque</a:t>
            </a:r>
            <a:r>
              <a:rPr lang="nl-NL" dirty="0"/>
              <a:t> </a:t>
            </a:r>
            <a:r>
              <a:rPr lang="nl-NL" dirty="0" err="1"/>
              <a:t>habitant</a:t>
            </a:r>
            <a:r>
              <a:rPr lang="nl-NL" dirty="0"/>
              <a:t> </a:t>
            </a:r>
            <a:r>
              <a:rPr lang="nl-NL" dirty="0" err="1"/>
              <a:t>morbi</a:t>
            </a:r>
            <a:r>
              <a:rPr lang="nl-NL" dirty="0"/>
              <a:t> </a:t>
            </a:r>
            <a:r>
              <a:rPr lang="nl-NL" dirty="0" err="1"/>
              <a:t>tristique</a:t>
            </a:r>
            <a:r>
              <a:rPr lang="nl-NL" dirty="0"/>
              <a:t> </a:t>
            </a:r>
            <a:r>
              <a:rPr lang="nl-NL" dirty="0" err="1"/>
              <a:t>senectus</a:t>
            </a:r>
            <a:r>
              <a:rPr lang="nl-NL" dirty="0"/>
              <a:t> et </a:t>
            </a:r>
            <a:r>
              <a:rPr lang="nl-NL" dirty="0" err="1"/>
              <a:t>netus</a:t>
            </a:r>
            <a:r>
              <a:rPr lang="nl-NL" dirty="0"/>
              <a:t> et </a:t>
            </a:r>
            <a:r>
              <a:rPr lang="nl-NL" dirty="0" err="1"/>
              <a:t>malesuada</a:t>
            </a:r>
            <a:r>
              <a:rPr lang="nl-NL" dirty="0"/>
              <a:t> </a:t>
            </a:r>
            <a:r>
              <a:rPr lang="nl-NL" dirty="0" err="1"/>
              <a:t>fames</a:t>
            </a:r>
            <a:r>
              <a:rPr lang="nl-NL" dirty="0"/>
              <a:t> </a:t>
            </a:r>
            <a:r>
              <a:rPr lang="nl-NL" dirty="0" err="1"/>
              <a:t>ac</a:t>
            </a:r>
            <a:r>
              <a:rPr lang="nl-NL" dirty="0"/>
              <a:t> </a:t>
            </a:r>
            <a:r>
              <a:rPr lang="nl-NL" dirty="0" err="1"/>
              <a:t>turpis</a:t>
            </a:r>
            <a:r>
              <a:rPr lang="nl-NL" dirty="0"/>
              <a:t> </a:t>
            </a:r>
            <a:r>
              <a:rPr lang="nl-NL" dirty="0" err="1"/>
              <a:t>egestas</a:t>
            </a:r>
            <a:r>
              <a:rPr lang="nl-NL" dirty="0"/>
              <a:t>. Integer </a:t>
            </a:r>
            <a:r>
              <a:rPr lang="nl-NL" dirty="0" err="1"/>
              <a:t>eget</a:t>
            </a:r>
            <a:r>
              <a:rPr lang="nl-NL" dirty="0"/>
              <a:t> auctor </a:t>
            </a:r>
            <a:r>
              <a:rPr lang="nl-NL" dirty="0" err="1"/>
              <a:t>nunc</a:t>
            </a:r>
            <a:r>
              <a:rPr lang="nl-NL" dirty="0"/>
              <a:t>. </a:t>
            </a:r>
            <a:r>
              <a:rPr lang="nl-NL" dirty="0" err="1"/>
              <a:t>Maecenas</a:t>
            </a:r>
            <a:r>
              <a:rPr lang="nl-NL" dirty="0"/>
              <a:t> </a:t>
            </a:r>
            <a:r>
              <a:rPr lang="nl-NL" dirty="0" err="1"/>
              <a:t>tincidunt</a:t>
            </a:r>
            <a:r>
              <a:rPr lang="nl-NL" dirty="0"/>
              <a:t> </a:t>
            </a:r>
            <a:r>
              <a:rPr lang="nl-NL" dirty="0" err="1"/>
              <a:t>eleifend</a:t>
            </a:r>
            <a:r>
              <a:rPr lang="nl-NL" dirty="0"/>
              <a:t> </a:t>
            </a:r>
            <a:r>
              <a:rPr lang="nl-NL" dirty="0" err="1"/>
              <a:t>consequat</a:t>
            </a:r>
            <a:r>
              <a:rPr lang="nl-NL" dirty="0"/>
              <a:t>. </a:t>
            </a:r>
            <a:r>
              <a:rPr lang="nl-NL" dirty="0" err="1"/>
              <a:t>Nulla</a:t>
            </a:r>
            <a:r>
              <a:rPr lang="nl-NL" dirty="0"/>
              <a:t> </a:t>
            </a:r>
            <a:r>
              <a:rPr lang="nl-NL" dirty="0" err="1"/>
              <a:t>efficitur</a:t>
            </a:r>
            <a:r>
              <a:rPr lang="nl-NL" dirty="0"/>
              <a:t> </a:t>
            </a:r>
            <a:r>
              <a:rPr lang="nl-NL" dirty="0" err="1"/>
              <a:t>urna</a:t>
            </a:r>
            <a:r>
              <a:rPr lang="nl-NL" dirty="0"/>
              <a:t> et massa </a:t>
            </a:r>
            <a:r>
              <a:rPr lang="nl-NL" dirty="0" err="1"/>
              <a:t>dapibus</a:t>
            </a:r>
            <a:r>
              <a:rPr lang="nl-NL" dirty="0"/>
              <a:t> maximus. </a:t>
            </a:r>
            <a:r>
              <a:rPr lang="nl-NL" dirty="0" err="1"/>
              <a:t>Maecenas</a:t>
            </a:r>
            <a:r>
              <a:rPr lang="nl-NL" dirty="0"/>
              <a:t> </a:t>
            </a:r>
            <a:r>
              <a:rPr lang="nl-NL" dirty="0" err="1"/>
              <a:t>sit</a:t>
            </a:r>
            <a:r>
              <a:rPr lang="nl-NL" dirty="0"/>
              <a:t> </a:t>
            </a:r>
            <a:r>
              <a:rPr lang="nl-NL" dirty="0" err="1"/>
              <a:t>amet</a:t>
            </a:r>
            <a:r>
              <a:rPr lang="nl-NL" dirty="0"/>
              <a:t> </a:t>
            </a:r>
            <a:r>
              <a:rPr lang="nl-NL" dirty="0" err="1"/>
              <a:t>risus</a:t>
            </a:r>
            <a:r>
              <a:rPr lang="nl-NL" dirty="0"/>
              <a:t> </a:t>
            </a:r>
            <a:r>
              <a:rPr lang="nl-NL" dirty="0" err="1"/>
              <a:t>pretium</a:t>
            </a:r>
            <a:r>
              <a:rPr lang="nl-NL" dirty="0"/>
              <a:t>, </a:t>
            </a:r>
            <a:r>
              <a:rPr lang="nl-NL" dirty="0" err="1"/>
              <a:t>sagittis</a:t>
            </a:r>
            <a:r>
              <a:rPr lang="nl-NL" dirty="0"/>
              <a:t> </a:t>
            </a:r>
            <a:r>
              <a:rPr lang="nl-NL" dirty="0" err="1"/>
              <a:t>dui</a:t>
            </a:r>
            <a:r>
              <a:rPr lang="nl-NL" dirty="0"/>
              <a:t> ut, </a:t>
            </a:r>
            <a:r>
              <a:rPr lang="nl-NL" dirty="0" err="1"/>
              <a:t>consectetur</a:t>
            </a:r>
            <a:r>
              <a:rPr lang="nl-NL" dirty="0"/>
              <a:t> </a:t>
            </a:r>
            <a:r>
              <a:rPr lang="nl-NL" dirty="0" err="1"/>
              <a:t>purus</a:t>
            </a:r>
            <a:r>
              <a:rPr lang="nl-NL" dirty="0"/>
              <a:t>. </a:t>
            </a:r>
            <a:r>
              <a:rPr lang="nl-NL" dirty="0" err="1"/>
              <a:t>Phasellus</a:t>
            </a:r>
            <a:r>
              <a:rPr lang="nl-NL" dirty="0"/>
              <a:t> auctor </a:t>
            </a:r>
            <a:r>
              <a:rPr lang="nl-NL" dirty="0" err="1"/>
              <a:t>consectetur</a:t>
            </a:r>
            <a:r>
              <a:rPr lang="nl-NL" dirty="0"/>
              <a:t> </a:t>
            </a:r>
            <a:r>
              <a:rPr lang="nl-NL" dirty="0" err="1"/>
              <a:t>arcu</a:t>
            </a:r>
            <a:r>
              <a:rPr lang="nl-NL" dirty="0"/>
              <a:t> a </a:t>
            </a:r>
            <a:r>
              <a:rPr lang="nl-NL" dirty="0" err="1"/>
              <a:t>consequat</a:t>
            </a:r>
            <a:r>
              <a:rPr lang="nl-NL" dirty="0"/>
              <a:t>. Vestibulum </a:t>
            </a:r>
            <a:r>
              <a:rPr lang="nl-NL" dirty="0" err="1"/>
              <a:t>congue</a:t>
            </a:r>
            <a:r>
              <a:rPr lang="nl-NL" dirty="0"/>
              <a:t> </a:t>
            </a:r>
            <a:r>
              <a:rPr lang="nl-NL" dirty="0" err="1"/>
              <a:t>sed</a:t>
            </a:r>
            <a:r>
              <a:rPr lang="nl-NL" dirty="0"/>
              <a:t> </a:t>
            </a:r>
            <a:r>
              <a:rPr lang="nl-NL" dirty="0" err="1"/>
              <a:t>orci</a:t>
            </a:r>
            <a:r>
              <a:rPr lang="nl-NL" dirty="0"/>
              <a:t> </a:t>
            </a:r>
            <a:r>
              <a:rPr lang="nl-NL" dirty="0" err="1"/>
              <a:t>efficitur</a:t>
            </a:r>
            <a:r>
              <a:rPr lang="nl-NL" dirty="0"/>
              <a:t> </a:t>
            </a:r>
            <a:r>
              <a:rPr lang="nl-NL" dirty="0" err="1"/>
              <a:t>finibus</a:t>
            </a:r>
            <a:r>
              <a:rPr lang="nl-NL" dirty="0"/>
              <a:t>. Integer </a:t>
            </a:r>
            <a:r>
              <a:rPr lang="nl-NL" dirty="0" err="1"/>
              <a:t>malesuada</a:t>
            </a:r>
            <a:r>
              <a:rPr lang="nl-NL" dirty="0"/>
              <a:t> </a:t>
            </a:r>
            <a:r>
              <a:rPr lang="nl-NL" dirty="0" err="1"/>
              <a:t>finibus</a:t>
            </a:r>
            <a:r>
              <a:rPr lang="nl-NL" dirty="0"/>
              <a:t> </a:t>
            </a:r>
            <a:r>
              <a:rPr lang="nl-NL" dirty="0" err="1"/>
              <a:t>ligula</a:t>
            </a:r>
            <a:r>
              <a:rPr lang="nl-NL" dirty="0"/>
              <a:t>, </a:t>
            </a:r>
            <a:r>
              <a:rPr lang="nl-NL" dirty="0" err="1"/>
              <a:t>aliquet</a:t>
            </a:r>
            <a:r>
              <a:rPr lang="nl-NL" dirty="0"/>
              <a:t> </a:t>
            </a:r>
            <a:r>
              <a:rPr lang="nl-NL" dirty="0" err="1"/>
              <a:t>lobortis</a:t>
            </a:r>
            <a:r>
              <a:rPr lang="nl-NL" dirty="0"/>
              <a:t> </a:t>
            </a:r>
            <a:r>
              <a:rPr lang="nl-NL" dirty="0" err="1"/>
              <a:t>nulla</a:t>
            </a:r>
            <a:r>
              <a:rPr lang="nl-NL" dirty="0"/>
              <a:t> commodo vel.</a:t>
            </a:r>
          </a:p>
        </p:txBody>
      </p:sp>
      <p:sp>
        <p:nvSpPr>
          <p:cNvPr id="5"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7" name="Tijdelijke aanduiding voor tekst 6"/>
          <p:cNvSpPr>
            <a:spLocks noGrp="1"/>
          </p:cNvSpPr>
          <p:nvPr>
            <p:ph type="body" sz="quarter" idx="13"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8"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516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guide id="4" orient="horz" pos="41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074" indent="0">
              <a:buNone/>
              <a:defRPr sz="1800">
                <a:solidFill>
                  <a:schemeClr val="tx1">
                    <a:tint val="75000"/>
                  </a:schemeClr>
                </a:solidFill>
              </a:defRPr>
            </a:lvl2pPr>
            <a:lvl3pPr marL="912147" indent="0">
              <a:buNone/>
              <a:defRPr sz="1600">
                <a:solidFill>
                  <a:schemeClr val="tx1">
                    <a:tint val="75000"/>
                  </a:schemeClr>
                </a:solidFill>
              </a:defRPr>
            </a:lvl3pPr>
            <a:lvl4pPr marL="1368220" indent="0">
              <a:buNone/>
              <a:defRPr sz="1400">
                <a:solidFill>
                  <a:schemeClr val="tx1">
                    <a:tint val="75000"/>
                  </a:schemeClr>
                </a:solidFill>
              </a:defRPr>
            </a:lvl4pPr>
            <a:lvl5pPr marL="1824293" indent="0">
              <a:buNone/>
              <a:defRPr sz="1400">
                <a:solidFill>
                  <a:schemeClr val="tx1">
                    <a:tint val="75000"/>
                  </a:schemeClr>
                </a:solidFill>
              </a:defRPr>
            </a:lvl5pPr>
            <a:lvl6pPr marL="2280364" indent="0">
              <a:buNone/>
              <a:defRPr sz="1400">
                <a:solidFill>
                  <a:schemeClr val="tx1">
                    <a:tint val="75000"/>
                  </a:schemeClr>
                </a:solidFill>
              </a:defRPr>
            </a:lvl6pPr>
            <a:lvl7pPr marL="2736437" indent="0">
              <a:buNone/>
              <a:defRPr sz="1400">
                <a:solidFill>
                  <a:schemeClr val="tx1">
                    <a:tint val="75000"/>
                  </a:schemeClr>
                </a:solidFill>
              </a:defRPr>
            </a:lvl7pPr>
            <a:lvl8pPr marL="3192510" indent="0">
              <a:buNone/>
              <a:defRPr sz="1400">
                <a:solidFill>
                  <a:schemeClr val="tx1">
                    <a:tint val="75000"/>
                  </a:schemeClr>
                </a:solidFill>
              </a:defRPr>
            </a:lvl8pPr>
            <a:lvl9pPr marL="36485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FBA581-D96C-4820-8367-F100DC95BAB0}" type="datetime1">
              <a:rPr lang="en-US" smtClean="0"/>
              <a:pPr/>
              <a:t>2/11/16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6" name="Tijdelijke aanduiding voor tekst 5"/>
          <p:cNvSpPr>
            <a:spLocks noGrp="1"/>
          </p:cNvSpPr>
          <p:nvPr>
            <p:ph type="body" sz="quarter" idx="11" hasCustomPrompt="1"/>
          </p:nvPr>
        </p:nvSpPr>
        <p:spPr>
          <a:xfrm>
            <a:off x="335518" y="1325880"/>
            <a:ext cx="8214361" cy="3055620"/>
          </a:xfrm>
          <a:prstGeom prst="rect">
            <a:avLst/>
          </a:prstGeom>
        </p:spPr>
        <p:txBody>
          <a:bodyPr numCol="2" spcCol="432000"/>
          <a:lstStyle>
            <a:lvl1pPr marL="0" indent="0" algn="just">
              <a:lnSpc>
                <a:spcPct val="100000"/>
              </a:lnSpc>
              <a:spcBef>
                <a:spcPts val="0"/>
              </a:spcBef>
              <a:spcAft>
                <a:spcPts val="450"/>
              </a:spcAft>
              <a:buNone/>
              <a:defRPr sz="1500">
                <a:solidFill>
                  <a:schemeClr val="tx1">
                    <a:lumMod val="50000"/>
                    <a:lumOff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dirty="0" err="1"/>
              <a:t>consectetur</a:t>
            </a:r>
            <a:r>
              <a:rPr lang="nl-NL" dirty="0"/>
              <a:t> </a:t>
            </a:r>
            <a:r>
              <a:rPr lang="nl-NL" dirty="0" err="1"/>
              <a:t>adipiscing</a:t>
            </a:r>
            <a:r>
              <a:rPr lang="nl-NL" dirty="0"/>
              <a:t> </a:t>
            </a:r>
            <a:r>
              <a:rPr lang="nl-NL" dirty="0" err="1"/>
              <a:t>elit</a:t>
            </a:r>
            <a:r>
              <a:rPr lang="nl-NL" dirty="0"/>
              <a:t>. </a:t>
            </a:r>
            <a:r>
              <a:rPr lang="nl-NL" dirty="0" err="1"/>
              <a:t>Donec</a:t>
            </a:r>
            <a:r>
              <a:rPr lang="nl-NL" dirty="0"/>
              <a:t> </a:t>
            </a:r>
            <a:r>
              <a:rPr lang="nl-NL" dirty="0" err="1"/>
              <a:t>mauris</a:t>
            </a:r>
            <a:r>
              <a:rPr lang="nl-NL" dirty="0"/>
              <a:t> </a:t>
            </a:r>
            <a:r>
              <a:rPr lang="nl-NL" dirty="0" err="1"/>
              <a:t>lorem</a:t>
            </a:r>
            <a:r>
              <a:rPr lang="nl-NL" dirty="0"/>
              <a:t>, vestibulum </a:t>
            </a:r>
            <a:r>
              <a:rPr lang="nl-NL" dirty="0" err="1"/>
              <a:t>ac</a:t>
            </a:r>
            <a:r>
              <a:rPr lang="nl-NL" dirty="0"/>
              <a:t> </a:t>
            </a:r>
            <a:r>
              <a:rPr lang="nl-NL" dirty="0" err="1"/>
              <a:t>rutrum</a:t>
            </a:r>
            <a:r>
              <a:rPr lang="nl-NL" dirty="0"/>
              <a:t> </a:t>
            </a:r>
            <a:r>
              <a:rPr lang="nl-NL" dirty="0" err="1"/>
              <a:t>id</a:t>
            </a:r>
            <a:r>
              <a:rPr lang="nl-NL" dirty="0"/>
              <a:t>, </a:t>
            </a:r>
            <a:r>
              <a:rPr lang="nl-NL" dirty="0" err="1"/>
              <a:t>suscipit</a:t>
            </a:r>
            <a:r>
              <a:rPr lang="nl-NL" dirty="0"/>
              <a:t> in </a:t>
            </a:r>
            <a:r>
              <a:rPr lang="nl-NL" dirty="0" err="1"/>
              <a:t>dui.</a:t>
            </a:r>
            <a:r>
              <a:rPr lang="nl-NL" dirty="0"/>
              <a:t> </a:t>
            </a:r>
            <a:r>
              <a:rPr lang="nl-NL" dirty="0" err="1"/>
              <a:t>Donec</a:t>
            </a:r>
            <a:r>
              <a:rPr lang="nl-NL" dirty="0"/>
              <a:t> vitae </a:t>
            </a:r>
            <a:r>
              <a:rPr lang="nl-NL" dirty="0" err="1"/>
              <a:t>dapibus</a:t>
            </a:r>
            <a:r>
              <a:rPr lang="nl-NL" dirty="0"/>
              <a:t> </a:t>
            </a:r>
            <a:r>
              <a:rPr lang="nl-NL" dirty="0" err="1"/>
              <a:t>tellus</a:t>
            </a:r>
            <a:r>
              <a:rPr lang="nl-NL" dirty="0"/>
              <a:t>. Vestibulum </a:t>
            </a:r>
            <a:r>
              <a:rPr lang="nl-NL" dirty="0" err="1"/>
              <a:t>nunc</a:t>
            </a:r>
            <a:r>
              <a:rPr lang="nl-NL" dirty="0"/>
              <a:t> </a:t>
            </a:r>
            <a:r>
              <a:rPr lang="nl-NL" dirty="0" err="1"/>
              <a:t>sem</a:t>
            </a:r>
            <a:r>
              <a:rPr lang="nl-NL" dirty="0"/>
              <a:t>, </a:t>
            </a:r>
            <a:r>
              <a:rPr lang="nl-NL" dirty="0" err="1"/>
              <a:t>finibus</a:t>
            </a:r>
            <a:r>
              <a:rPr lang="nl-NL" dirty="0"/>
              <a:t> </a:t>
            </a:r>
            <a:r>
              <a:rPr lang="nl-NL" dirty="0" err="1"/>
              <a:t>quis</a:t>
            </a:r>
            <a:r>
              <a:rPr lang="nl-NL" dirty="0"/>
              <a:t> </a:t>
            </a:r>
            <a:r>
              <a:rPr lang="nl-NL" dirty="0" err="1"/>
              <a:t>elementum</a:t>
            </a:r>
            <a:r>
              <a:rPr lang="nl-NL" dirty="0"/>
              <a:t> </a:t>
            </a:r>
            <a:r>
              <a:rPr lang="nl-NL" dirty="0" err="1"/>
              <a:t>ac</a:t>
            </a:r>
            <a:r>
              <a:rPr lang="nl-NL" dirty="0"/>
              <a:t>, </a:t>
            </a:r>
            <a:r>
              <a:rPr lang="nl-NL" dirty="0" err="1"/>
              <a:t>varius</a:t>
            </a:r>
            <a:r>
              <a:rPr lang="nl-NL" dirty="0"/>
              <a:t> </a:t>
            </a:r>
            <a:r>
              <a:rPr lang="nl-NL" dirty="0" err="1"/>
              <a:t>ac</a:t>
            </a:r>
            <a:r>
              <a:rPr lang="nl-NL" dirty="0"/>
              <a:t> </a:t>
            </a:r>
            <a:r>
              <a:rPr lang="nl-NL" dirty="0" err="1"/>
              <a:t>tellus</a:t>
            </a:r>
            <a:r>
              <a:rPr lang="nl-NL" dirty="0"/>
              <a:t>. Nam </a:t>
            </a:r>
            <a:r>
              <a:rPr lang="nl-NL" dirty="0" err="1"/>
              <a:t>faucibus</a:t>
            </a:r>
            <a:r>
              <a:rPr lang="nl-NL" dirty="0"/>
              <a:t> </a:t>
            </a:r>
            <a:r>
              <a:rPr lang="nl-NL" dirty="0" err="1"/>
              <a:t>faucibus</a:t>
            </a:r>
            <a:r>
              <a:rPr lang="nl-NL" dirty="0"/>
              <a:t> </a:t>
            </a:r>
            <a:r>
              <a:rPr lang="nl-NL" dirty="0" err="1"/>
              <a:t>venenatis</a:t>
            </a:r>
            <a:r>
              <a:rPr lang="nl-NL" dirty="0"/>
              <a:t>. </a:t>
            </a:r>
            <a:r>
              <a:rPr lang="nl-NL" dirty="0" err="1"/>
              <a:t>Donec</a:t>
            </a:r>
            <a:r>
              <a:rPr lang="nl-NL" dirty="0"/>
              <a:t> </a:t>
            </a:r>
            <a:r>
              <a:rPr lang="nl-NL" dirty="0" err="1"/>
              <a:t>nec</a:t>
            </a:r>
            <a:r>
              <a:rPr lang="nl-NL" dirty="0"/>
              <a:t> </a:t>
            </a:r>
            <a:r>
              <a:rPr lang="nl-NL" dirty="0" err="1"/>
              <a:t>arcu</a:t>
            </a:r>
            <a:r>
              <a:rPr lang="nl-NL" dirty="0"/>
              <a:t> </a:t>
            </a:r>
            <a:r>
              <a:rPr lang="nl-NL" dirty="0" err="1"/>
              <a:t>velit</a:t>
            </a:r>
            <a:r>
              <a:rPr lang="nl-NL" dirty="0"/>
              <a:t>. </a:t>
            </a:r>
            <a:r>
              <a:rPr lang="nl-NL" dirty="0" err="1"/>
              <a:t>Fusce</a:t>
            </a:r>
            <a:r>
              <a:rPr lang="nl-NL" dirty="0"/>
              <a:t> </a:t>
            </a:r>
            <a:r>
              <a:rPr lang="nl-NL" dirty="0" err="1"/>
              <a:t>viverra</a:t>
            </a:r>
            <a:r>
              <a:rPr lang="nl-NL" dirty="0"/>
              <a:t>, </a:t>
            </a:r>
            <a:r>
              <a:rPr lang="nl-NL" dirty="0" err="1"/>
              <a:t>dui</a:t>
            </a:r>
            <a:r>
              <a:rPr lang="nl-NL" dirty="0"/>
              <a:t> vitae </a:t>
            </a:r>
            <a:r>
              <a:rPr lang="nl-NL" dirty="0" err="1"/>
              <a:t>euismod</a:t>
            </a:r>
            <a:r>
              <a:rPr lang="nl-NL" dirty="0"/>
              <a:t> </a:t>
            </a:r>
            <a:r>
              <a:rPr lang="nl-NL" dirty="0" err="1"/>
              <a:t>mollis</a:t>
            </a:r>
            <a:r>
              <a:rPr lang="nl-NL" dirty="0"/>
              <a:t>, </a:t>
            </a:r>
            <a:r>
              <a:rPr lang="nl-NL" dirty="0" err="1"/>
              <a:t>tortor</a:t>
            </a:r>
            <a:r>
              <a:rPr lang="nl-NL" dirty="0"/>
              <a:t> magna </a:t>
            </a:r>
            <a:r>
              <a:rPr lang="nl-NL" dirty="0" err="1"/>
              <a:t>egestas</a:t>
            </a:r>
            <a:r>
              <a:rPr lang="nl-NL" dirty="0"/>
              <a:t> </a:t>
            </a:r>
            <a:r>
              <a:rPr lang="nl-NL" dirty="0" err="1"/>
              <a:t>nunc</a:t>
            </a:r>
            <a:r>
              <a:rPr lang="nl-NL" dirty="0"/>
              <a:t>, et </a:t>
            </a:r>
            <a:r>
              <a:rPr lang="nl-NL" dirty="0" err="1"/>
              <a:t>suscipit</a:t>
            </a:r>
            <a:r>
              <a:rPr lang="nl-NL" dirty="0"/>
              <a:t> </a:t>
            </a:r>
            <a:r>
              <a:rPr lang="nl-NL" dirty="0" err="1"/>
              <a:t>nunc</a:t>
            </a:r>
            <a:r>
              <a:rPr lang="nl-NL" dirty="0"/>
              <a:t> ex </a:t>
            </a:r>
            <a:r>
              <a:rPr lang="nl-NL" dirty="0" err="1"/>
              <a:t>quis</a:t>
            </a:r>
            <a:r>
              <a:rPr lang="nl-NL" dirty="0"/>
              <a:t> </a:t>
            </a:r>
            <a:r>
              <a:rPr lang="nl-NL" dirty="0" err="1"/>
              <a:t>nunc</a:t>
            </a:r>
            <a:r>
              <a:rPr lang="nl-NL" dirty="0"/>
              <a:t>. </a:t>
            </a:r>
            <a:r>
              <a:rPr lang="nl-NL" dirty="0" err="1"/>
              <a:t>Pellentesque</a:t>
            </a:r>
            <a:r>
              <a:rPr lang="nl-NL" dirty="0"/>
              <a:t> </a:t>
            </a:r>
            <a:r>
              <a:rPr lang="nl-NL" dirty="0" err="1"/>
              <a:t>habitant</a:t>
            </a:r>
            <a:r>
              <a:rPr lang="nl-NL" dirty="0"/>
              <a:t> </a:t>
            </a:r>
            <a:r>
              <a:rPr lang="nl-NL" dirty="0" err="1"/>
              <a:t>morbi</a:t>
            </a:r>
            <a:r>
              <a:rPr lang="nl-NL" dirty="0"/>
              <a:t> </a:t>
            </a:r>
            <a:r>
              <a:rPr lang="nl-NL" dirty="0" err="1"/>
              <a:t>tristique</a:t>
            </a:r>
            <a:r>
              <a:rPr lang="nl-NL" dirty="0"/>
              <a:t> </a:t>
            </a:r>
            <a:r>
              <a:rPr lang="nl-NL" dirty="0" err="1"/>
              <a:t>senectus</a:t>
            </a:r>
            <a:r>
              <a:rPr lang="nl-NL" dirty="0"/>
              <a:t> et </a:t>
            </a:r>
            <a:r>
              <a:rPr lang="nl-NL" dirty="0" err="1"/>
              <a:t>netus</a:t>
            </a:r>
            <a:r>
              <a:rPr lang="nl-NL" dirty="0"/>
              <a:t> et </a:t>
            </a:r>
            <a:r>
              <a:rPr lang="nl-NL" dirty="0" err="1"/>
              <a:t>malesuada</a:t>
            </a:r>
            <a:r>
              <a:rPr lang="nl-NL" dirty="0"/>
              <a:t> </a:t>
            </a:r>
            <a:r>
              <a:rPr lang="nl-NL" dirty="0" err="1"/>
              <a:t>fames</a:t>
            </a:r>
            <a:r>
              <a:rPr lang="nl-NL" dirty="0"/>
              <a:t> </a:t>
            </a:r>
            <a:r>
              <a:rPr lang="nl-NL" dirty="0" err="1"/>
              <a:t>ac</a:t>
            </a:r>
            <a:r>
              <a:rPr lang="nl-NL" dirty="0"/>
              <a:t> </a:t>
            </a:r>
            <a:r>
              <a:rPr lang="nl-NL" dirty="0" err="1"/>
              <a:t>turpis</a:t>
            </a:r>
            <a:r>
              <a:rPr lang="nl-NL" dirty="0"/>
              <a:t> </a:t>
            </a:r>
            <a:r>
              <a:rPr lang="nl-NL" dirty="0" err="1"/>
              <a:t>egestas</a:t>
            </a:r>
            <a:r>
              <a:rPr lang="nl-NL" dirty="0"/>
              <a:t>. Integer </a:t>
            </a:r>
            <a:r>
              <a:rPr lang="nl-NL" dirty="0" err="1"/>
              <a:t>eget</a:t>
            </a:r>
            <a:r>
              <a:rPr lang="nl-NL" dirty="0"/>
              <a:t> auctor </a:t>
            </a:r>
            <a:r>
              <a:rPr lang="nl-NL" dirty="0" err="1"/>
              <a:t>nunc</a:t>
            </a:r>
            <a:r>
              <a:rPr lang="nl-NL" dirty="0"/>
              <a:t>. </a:t>
            </a:r>
          </a:p>
          <a:p>
            <a:pPr lvl="0"/>
            <a:endParaRPr lang="nl-NL" dirty="0"/>
          </a:p>
          <a:p>
            <a:pPr lvl="0"/>
            <a:r>
              <a:rPr lang="nl-NL" dirty="0"/>
              <a:t>Maecenas tincidunt eleifend consequat. </a:t>
            </a:r>
            <a:r>
              <a:rPr lang="nl-NL" dirty="0" err="1"/>
              <a:t>Nulla</a:t>
            </a:r>
            <a:r>
              <a:rPr lang="nl-NL" dirty="0"/>
              <a:t> </a:t>
            </a:r>
            <a:r>
              <a:rPr lang="nl-NL" dirty="0" err="1"/>
              <a:t>efficitur</a:t>
            </a:r>
            <a:r>
              <a:rPr lang="nl-NL" dirty="0"/>
              <a:t> </a:t>
            </a:r>
            <a:r>
              <a:rPr lang="nl-NL" dirty="0" err="1"/>
              <a:t>urna</a:t>
            </a:r>
            <a:r>
              <a:rPr lang="nl-NL" dirty="0"/>
              <a:t> et massa </a:t>
            </a:r>
            <a:r>
              <a:rPr lang="nl-NL" dirty="0" err="1"/>
              <a:t>dapibus</a:t>
            </a:r>
            <a:r>
              <a:rPr lang="nl-NL" dirty="0"/>
              <a:t> maximus. </a:t>
            </a:r>
            <a:r>
              <a:rPr lang="nl-NL" dirty="0" err="1"/>
              <a:t>Maecenas</a:t>
            </a:r>
            <a:r>
              <a:rPr lang="nl-NL" dirty="0"/>
              <a:t> </a:t>
            </a:r>
            <a:r>
              <a:rPr lang="nl-NL" dirty="0" err="1"/>
              <a:t>sit</a:t>
            </a:r>
            <a:r>
              <a:rPr lang="nl-NL" dirty="0"/>
              <a:t> </a:t>
            </a:r>
            <a:r>
              <a:rPr lang="nl-NL" dirty="0" err="1"/>
              <a:t>amet</a:t>
            </a:r>
            <a:r>
              <a:rPr lang="nl-NL" dirty="0"/>
              <a:t> </a:t>
            </a:r>
            <a:r>
              <a:rPr lang="nl-NL" dirty="0" err="1"/>
              <a:t>risus</a:t>
            </a:r>
            <a:r>
              <a:rPr lang="nl-NL" dirty="0"/>
              <a:t> </a:t>
            </a:r>
            <a:r>
              <a:rPr lang="nl-NL" dirty="0" err="1"/>
              <a:t>pretium</a:t>
            </a:r>
            <a:r>
              <a:rPr lang="nl-NL" dirty="0"/>
              <a:t>, </a:t>
            </a:r>
            <a:r>
              <a:rPr lang="nl-NL" dirty="0" err="1"/>
              <a:t>sagittis</a:t>
            </a:r>
            <a:r>
              <a:rPr lang="nl-NL" dirty="0"/>
              <a:t> </a:t>
            </a:r>
            <a:r>
              <a:rPr lang="nl-NL" dirty="0" err="1"/>
              <a:t>dui</a:t>
            </a:r>
            <a:r>
              <a:rPr lang="nl-NL" dirty="0"/>
              <a:t> ut, </a:t>
            </a:r>
            <a:r>
              <a:rPr lang="nl-NL" dirty="0" err="1"/>
              <a:t>consectetur</a:t>
            </a:r>
            <a:r>
              <a:rPr lang="nl-NL" dirty="0"/>
              <a:t> </a:t>
            </a:r>
            <a:r>
              <a:rPr lang="nl-NL" dirty="0" err="1"/>
              <a:t>purus</a:t>
            </a:r>
            <a:r>
              <a:rPr lang="nl-NL" dirty="0"/>
              <a:t>. </a:t>
            </a:r>
            <a:r>
              <a:rPr lang="nl-NL" dirty="0" err="1"/>
              <a:t>Phasellus</a:t>
            </a:r>
            <a:r>
              <a:rPr lang="nl-NL" dirty="0"/>
              <a:t> auctor </a:t>
            </a:r>
            <a:r>
              <a:rPr lang="nl-NL" dirty="0" err="1"/>
              <a:t>consectetur</a:t>
            </a:r>
            <a:r>
              <a:rPr lang="nl-NL" dirty="0"/>
              <a:t> </a:t>
            </a:r>
            <a:r>
              <a:rPr lang="nl-NL" dirty="0" err="1"/>
              <a:t>arcu</a:t>
            </a:r>
            <a:r>
              <a:rPr lang="nl-NL" dirty="0"/>
              <a:t> a </a:t>
            </a:r>
            <a:r>
              <a:rPr lang="nl-NL" dirty="0" err="1"/>
              <a:t>consequat</a:t>
            </a:r>
            <a:r>
              <a:rPr lang="nl-NL" dirty="0"/>
              <a:t>. Vestibulum </a:t>
            </a:r>
            <a:r>
              <a:rPr lang="nl-NL" dirty="0" err="1"/>
              <a:t>congue</a:t>
            </a:r>
            <a:r>
              <a:rPr lang="nl-NL" dirty="0"/>
              <a:t> </a:t>
            </a:r>
            <a:r>
              <a:rPr lang="nl-NL" dirty="0" err="1"/>
              <a:t>sed</a:t>
            </a:r>
            <a:r>
              <a:rPr lang="nl-NL" dirty="0"/>
              <a:t> </a:t>
            </a:r>
            <a:r>
              <a:rPr lang="nl-NL" dirty="0" err="1"/>
              <a:t>orci</a:t>
            </a:r>
            <a:r>
              <a:rPr lang="nl-NL" dirty="0"/>
              <a:t> </a:t>
            </a:r>
            <a:r>
              <a:rPr lang="nl-NL" dirty="0" err="1"/>
              <a:t>efficitur</a:t>
            </a:r>
            <a:r>
              <a:rPr lang="nl-NL" dirty="0"/>
              <a:t> </a:t>
            </a:r>
            <a:r>
              <a:rPr lang="nl-NL" dirty="0" err="1"/>
              <a:t>finibus</a:t>
            </a:r>
            <a:r>
              <a:rPr lang="nl-NL" dirty="0"/>
              <a:t>. Integer </a:t>
            </a:r>
            <a:r>
              <a:rPr lang="nl-NL" dirty="0" err="1"/>
              <a:t>malesuada</a:t>
            </a:r>
            <a:r>
              <a:rPr lang="nl-NL" dirty="0"/>
              <a:t> </a:t>
            </a:r>
            <a:r>
              <a:rPr lang="nl-NL" dirty="0" err="1"/>
              <a:t>finibus</a:t>
            </a:r>
            <a:r>
              <a:rPr lang="nl-NL" dirty="0"/>
              <a:t> </a:t>
            </a:r>
            <a:r>
              <a:rPr lang="nl-NL" dirty="0" err="1"/>
              <a:t>ligula</a:t>
            </a:r>
            <a:r>
              <a:rPr lang="nl-NL" dirty="0"/>
              <a:t>, </a:t>
            </a:r>
            <a:r>
              <a:rPr lang="nl-NL" dirty="0" err="1"/>
              <a:t>aliquet</a:t>
            </a:r>
            <a:r>
              <a:rPr lang="nl-NL" dirty="0"/>
              <a:t> </a:t>
            </a:r>
            <a:r>
              <a:rPr lang="nl-NL" dirty="0" err="1"/>
              <a:t>lobortis</a:t>
            </a:r>
            <a:r>
              <a:rPr lang="nl-NL" dirty="0"/>
              <a:t> </a:t>
            </a:r>
            <a:r>
              <a:rPr lang="nl-NL" dirty="0" err="1"/>
              <a:t>nulla</a:t>
            </a:r>
            <a:r>
              <a:rPr lang="nl-NL" dirty="0"/>
              <a:t> commodo vel.</a:t>
            </a:r>
          </a:p>
        </p:txBody>
      </p:sp>
      <p:sp>
        <p:nvSpPr>
          <p:cNvPr id="5"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7" name="Tijdelijke aanduiding voor tekst 6"/>
          <p:cNvSpPr>
            <a:spLocks noGrp="1"/>
          </p:cNvSpPr>
          <p:nvPr>
            <p:ph type="body" sz="quarter" idx="13"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8"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1"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103159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6" name="Tijdelijke aanduiding voor tekst 5"/>
          <p:cNvSpPr>
            <a:spLocks noGrp="1"/>
          </p:cNvSpPr>
          <p:nvPr>
            <p:ph type="body" sz="quarter" idx="11" hasCustomPrompt="1"/>
          </p:nvPr>
        </p:nvSpPr>
        <p:spPr>
          <a:xfrm>
            <a:off x="335518" y="1325880"/>
            <a:ext cx="8214361" cy="3055620"/>
          </a:xfrm>
          <a:prstGeom prst="rect">
            <a:avLst/>
          </a:prstGeom>
        </p:spPr>
        <p:txBody>
          <a:bodyPr numCol="3" spcCol="432000"/>
          <a:lstStyle>
            <a:lvl1pPr marL="0" indent="0" algn="just">
              <a:lnSpc>
                <a:spcPct val="100000"/>
              </a:lnSpc>
              <a:spcBef>
                <a:spcPts val="0"/>
              </a:spcBef>
              <a:spcAft>
                <a:spcPts val="450"/>
              </a:spcAft>
              <a:buNone/>
              <a:defRPr sz="1500">
                <a:solidFill>
                  <a:schemeClr val="tx1">
                    <a:lumMod val="50000"/>
                    <a:lumOff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dirty="0" err="1"/>
              <a:t>consectetur</a:t>
            </a:r>
            <a:r>
              <a:rPr lang="nl-NL" dirty="0"/>
              <a:t> </a:t>
            </a:r>
            <a:r>
              <a:rPr lang="nl-NL" dirty="0" err="1"/>
              <a:t>adipiscing</a:t>
            </a:r>
            <a:r>
              <a:rPr lang="nl-NL" dirty="0"/>
              <a:t> </a:t>
            </a:r>
            <a:r>
              <a:rPr lang="nl-NL" dirty="0" err="1"/>
              <a:t>elit</a:t>
            </a:r>
            <a:r>
              <a:rPr lang="nl-NL" dirty="0"/>
              <a:t>. </a:t>
            </a:r>
            <a:r>
              <a:rPr lang="nl-NL" dirty="0" err="1"/>
              <a:t>Donec</a:t>
            </a:r>
            <a:r>
              <a:rPr lang="nl-NL" dirty="0"/>
              <a:t> </a:t>
            </a:r>
            <a:r>
              <a:rPr lang="nl-NL" dirty="0" err="1"/>
              <a:t>mauris</a:t>
            </a:r>
            <a:r>
              <a:rPr lang="nl-NL" dirty="0"/>
              <a:t> </a:t>
            </a:r>
            <a:r>
              <a:rPr lang="nl-NL" dirty="0" err="1"/>
              <a:t>lorem</a:t>
            </a:r>
            <a:r>
              <a:rPr lang="nl-NL" dirty="0"/>
              <a:t>, vestibulum </a:t>
            </a:r>
            <a:r>
              <a:rPr lang="nl-NL" dirty="0" err="1"/>
              <a:t>ac</a:t>
            </a:r>
            <a:r>
              <a:rPr lang="nl-NL" dirty="0"/>
              <a:t> </a:t>
            </a:r>
            <a:r>
              <a:rPr lang="nl-NL" dirty="0" err="1"/>
              <a:t>rutrum</a:t>
            </a:r>
            <a:r>
              <a:rPr lang="nl-NL" dirty="0"/>
              <a:t> </a:t>
            </a:r>
            <a:r>
              <a:rPr lang="nl-NL" dirty="0" err="1"/>
              <a:t>id</a:t>
            </a:r>
            <a:r>
              <a:rPr lang="nl-NL" dirty="0"/>
              <a:t>, </a:t>
            </a:r>
            <a:r>
              <a:rPr lang="nl-NL" dirty="0" err="1"/>
              <a:t>suscipit</a:t>
            </a:r>
            <a:r>
              <a:rPr lang="nl-NL" dirty="0"/>
              <a:t> in </a:t>
            </a:r>
            <a:r>
              <a:rPr lang="nl-NL" dirty="0" err="1"/>
              <a:t>dui.</a:t>
            </a:r>
            <a:r>
              <a:rPr lang="nl-NL" dirty="0"/>
              <a:t> </a:t>
            </a:r>
            <a:r>
              <a:rPr lang="nl-NL" dirty="0" err="1"/>
              <a:t>Donec</a:t>
            </a:r>
            <a:r>
              <a:rPr lang="nl-NL" dirty="0"/>
              <a:t> vitae </a:t>
            </a:r>
            <a:r>
              <a:rPr lang="nl-NL" dirty="0" err="1"/>
              <a:t>dapibus</a:t>
            </a:r>
            <a:r>
              <a:rPr lang="nl-NL" dirty="0"/>
              <a:t> </a:t>
            </a:r>
            <a:r>
              <a:rPr lang="nl-NL" dirty="0" err="1"/>
              <a:t>tellus</a:t>
            </a:r>
            <a:r>
              <a:rPr lang="nl-NL" dirty="0"/>
              <a:t>. Vestibulum </a:t>
            </a:r>
            <a:r>
              <a:rPr lang="nl-NL" dirty="0" err="1"/>
              <a:t>nunc</a:t>
            </a:r>
            <a:r>
              <a:rPr lang="nl-NL" dirty="0"/>
              <a:t> </a:t>
            </a:r>
            <a:r>
              <a:rPr lang="nl-NL" dirty="0" err="1"/>
              <a:t>sem</a:t>
            </a:r>
            <a:r>
              <a:rPr lang="nl-NL" dirty="0"/>
              <a:t>, </a:t>
            </a:r>
            <a:r>
              <a:rPr lang="nl-NL" dirty="0" err="1"/>
              <a:t>finibus</a:t>
            </a:r>
            <a:r>
              <a:rPr lang="nl-NL" dirty="0"/>
              <a:t> </a:t>
            </a:r>
            <a:r>
              <a:rPr lang="nl-NL" dirty="0" err="1"/>
              <a:t>quis</a:t>
            </a:r>
            <a:r>
              <a:rPr lang="nl-NL" dirty="0"/>
              <a:t> </a:t>
            </a:r>
            <a:r>
              <a:rPr lang="nl-NL" dirty="0" err="1"/>
              <a:t>elementum</a:t>
            </a:r>
            <a:r>
              <a:rPr lang="nl-NL" dirty="0"/>
              <a:t> </a:t>
            </a:r>
            <a:r>
              <a:rPr lang="nl-NL" dirty="0" err="1"/>
              <a:t>ac</a:t>
            </a:r>
            <a:r>
              <a:rPr lang="nl-NL" dirty="0"/>
              <a:t>, </a:t>
            </a:r>
            <a:r>
              <a:rPr lang="nl-NL" dirty="0" err="1"/>
              <a:t>varius</a:t>
            </a:r>
            <a:r>
              <a:rPr lang="nl-NL" dirty="0"/>
              <a:t> </a:t>
            </a:r>
            <a:r>
              <a:rPr lang="nl-NL" dirty="0" err="1"/>
              <a:t>ac</a:t>
            </a:r>
            <a:r>
              <a:rPr lang="nl-NL" dirty="0"/>
              <a:t> </a:t>
            </a:r>
            <a:r>
              <a:rPr lang="nl-NL" dirty="0" err="1"/>
              <a:t>tellus</a:t>
            </a:r>
            <a:r>
              <a:rPr lang="nl-NL" dirty="0"/>
              <a:t>. Nam </a:t>
            </a:r>
            <a:r>
              <a:rPr lang="nl-NL" dirty="0" err="1"/>
              <a:t>faucibus</a:t>
            </a:r>
            <a:r>
              <a:rPr lang="nl-NL" dirty="0"/>
              <a:t> </a:t>
            </a:r>
            <a:r>
              <a:rPr lang="nl-NL" dirty="0" err="1"/>
              <a:t>faucibus</a:t>
            </a:r>
            <a:r>
              <a:rPr lang="nl-NL" dirty="0"/>
              <a:t> </a:t>
            </a:r>
            <a:r>
              <a:rPr lang="nl-NL" dirty="0" err="1"/>
              <a:t>venenatis</a:t>
            </a:r>
            <a:r>
              <a:rPr lang="nl-NL" dirty="0"/>
              <a:t>. </a:t>
            </a:r>
            <a:r>
              <a:rPr lang="nl-NL" dirty="0" err="1"/>
              <a:t>Donec</a:t>
            </a:r>
            <a:r>
              <a:rPr lang="nl-NL" dirty="0"/>
              <a:t> </a:t>
            </a:r>
            <a:r>
              <a:rPr lang="nl-NL" dirty="0" err="1"/>
              <a:t>nec</a:t>
            </a:r>
            <a:r>
              <a:rPr lang="nl-NL" dirty="0"/>
              <a:t> </a:t>
            </a:r>
            <a:r>
              <a:rPr lang="nl-NL" dirty="0" err="1"/>
              <a:t>arcu</a:t>
            </a:r>
            <a:r>
              <a:rPr lang="nl-NL" dirty="0"/>
              <a:t> </a:t>
            </a:r>
            <a:r>
              <a:rPr lang="nl-NL" dirty="0" err="1"/>
              <a:t>velit</a:t>
            </a:r>
            <a:r>
              <a:rPr lang="nl-NL" dirty="0"/>
              <a:t>. </a:t>
            </a:r>
            <a:r>
              <a:rPr lang="nl-NL" dirty="0" err="1"/>
              <a:t>Fusce</a:t>
            </a:r>
            <a:r>
              <a:rPr lang="nl-NL" dirty="0"/>
              <a:t> </a:t>
            </a:r>
            <a:r>
              <a:rPr lang="nl-NL" dirty="0" err="1"/>
              <a:t>viverra</a:t>
            </a:r>
            <a:r>
              <a:rPr lang="nl-NL" dirty="0"/>
              <a:t>, </a:t>
            </a:r>
            <a:r>
              <a:rPr lang="nl-NL" dirty="0" err="1"/>
              <a:t>dui</a:t>
            </a:r>
            <a:r>
              <a:rPr lang="nl-NL" dirty="0"/>
              <a:t> vitae </a:t>
            </a:r>
            <a:r>
              <a:rPr lang="nl-NL" dirty="0" err="1"/>
              <a:t>euismod</a:t>
            </a:r>
            <a:r>
              <a:rPr lang="nl-NL" dirty="0"/>
              <a:t> </a:t>
            </a:r>
            <a:r>
              <a:rPr lang="nl-NL" dirty="0" err="1"/>
              <a:t>mollis</a:t>
            </a:r>
            <a:r>
              <a:rPr lang="nl-NL" dirty="0"/>
              <a:t>, </a:t>
            </a:r>
            <a:r>
              <a:rPr lang="nl-NL" dirty="0" err="1"/>
              <a:t>tortor</a:t>
            </a:r>
            <a:r>
              <a:rPr lang="nl-NL" dirty="0"/>
              <a:t> magna </a:t>
            </a:r>
            <a:r>
              <a:rPr lang="nl-NL" dirty="0" err="1"/>
              <a:t>egestas</a:t>
            </a:r>
            <a:r>
              <a:rPr lang="nl-NL" dirty="0"/>
              <a:t> </a:t>
            </a:r>
            <a:r>
              <a:rPr lang="nl-NL" dirty="0" err="1"/>
              <a:t>nunc</a:t>
            </a:r>
            <a:r>
              <a:rPr lang="nl-NL" dirty="0"/>
              <a:t>, et </a:t>
            </a:r>
            <a:r>
              <a:rPr lang="nl-NL" dirty="0" err="1"/>
              <a:t>suscipit</a:t>
            </a:r>
            <a:r>
              <a:rPr lang="nl-NL" dirty="0"/>
              <a:t> </a:t>
            </a:r>
            <a:r>
              <a:rPr lang="nl-NL" dirty="0" err="1"/>
              <a:t>nunc</a:t>
            </a:r>
            <a:r>
              <a:rPr lang="nl-NL" dirty="0"/>
              <a:t> ex </a:t>
            </a:r>
            <a:r>
              <a:rPr lang="nl-NL" dirty="0" err="1"/>
              <a:t>quis</a:t>
            </a:r>
            <a:r>
              <a:rPr lang="nl-NL" dirty="0"/>
              <a:t> </a:t>
            </a:r>
            <a:r>
              <a:rPr lang="nl-NL" dirty="0" err="1"/>
              <a:t>nunc</a:t>
            </a:r>
            <a:r>
              <a:rPr lang="nl-NL" dirty="0"/>
              <a:t>. </a:t>
            </a:r>
          </a:p>
          <a:p>
            <a:pPr lvl="0"/>
            <a:r>
              <a:rPr lang="nl-NL" dirty="0" err="1"/>
              <a:t>Pellentesque</a:t>
            </a:r>
            <a:r>
              <a:rPr lang="nl-NL" dirty="0"/>
              <a:t> </a:t>
            </a:r>
            <a:r>
              <a:rPr lang="nl-NL" dirty="0" err="1"/>
              <a:t>habitant</a:t>
            </a:r>
            <a:r>
              <a:rPr lang="nl-NL" dirty="0"/>
              <a:t> </a:t>
            </a:r>
            <a:r>
              <a:rPr lang="nl-NL" dirty="0" err="1"/>
              <a:t>morbi</a:t>
            </a:r>
            <a:r>
              <a:rPr lang="nl-NL" dirty="0"/>
              <a:t> </a:t>
            </a:r>
            <a:r>
              <a:rPr lang="nl-NL" dirty="0" err="1"/>
              <a:t>tristique</a:t>
            </a:r>
            <a:r>
              <a:rPr lang="nl-NL" dirty="0"/>
              <a:t> </a:t>
            </a:r>
            <a:r>
              <a:rPr lang="nl-NL" dirty="0" err="1"/>
              <a:t>senectus</a:t>
            </a:r>
            <a:r>
              <a:rPr lang="nl-NL" dirty="0"/>
              <a:t> et </a:t>
            </a:r>
            <a:r>
              <a:rPr lang="nl-NL" dirty="0" err="1"/>
              <a:t>netus</a:t>
            </a:r>
            <a:r>
              <a:rPr lang="nl-NL" dirty="0"/>
              <a:t> et </a:t>
            </a:r>
            <a:r>
              <a:rPr lang="nl-NL" dirty="0" err="1"/>
              <a:t>malesuada</a:t>
            </a:r>
            <a:r>
              <a:rPr lang="nl-NL" dirty="0"/>
              <a:t> </a:t>
            </a:r>
            <a:r>
              <a:rPr lang="nl-NL" dirty="0" err="1"/>
              <a:t>fames</a:t>
            </a:r>
            <a:r>
              <a:rPr lang="nl-NL" dirty="0"/>
              <a:t> </a:t>
            </a:r>
            <a:r>
              <a:rPr lang="nl-NL" dirty="0" err="1"/>
              <a:t>ac</a:t>
            </a:r>
            <a:r>
              <a:rPr lang="nl-NL" dirty="0"/>
              <a:t> </a:t>
            </a:r>
            <a:r>
              <a:rPr lang="nl-NL" dirty="0" err="1"/>
              <a:t>turpis</a:t>
            </a:r>
            <a:r>
              <a:rPr lang="nl-NL" dirty="0"/>
              <a:t> </a:t>
            </a:r>
            <a:r>
              <a:rPr lang="nl-NL" dirty="0" err="1"/>
              <a:t>egestas</a:t>
            </a:r>
            <a:r>
              <a:rPr lang="nl-NL" dirty="0"/>
              <a:t>. Integer </a:t>
            </a:r>
            <a:r>
              <a:rPr lang="nl-NL" dirty="0" err="1"/>
              <a:t>eget</a:t>
            </a:r>
            <a:r>
              <a:rPr lang="nl-NL" dirty="0"/>
              <a:t> auctor </a:t>
            </a:r>
            <a:r>
              <a:rPr lang="nl-NL" dirty="0" err="1"/>
              <a:t>nunc</a:t>
            </a:r>
            <a:r>
              <a:rPr lang="nl-NL" dirty="0"/>
              <a:t>. </a:t>
            </a:r>
          </a:p>
          <a:p>
            <a:pPr lvl="0"/>
            <a:r>
              <a:rPr lang="nl-NL" dirty="0" err="1"/>
              <a:t>Maecenas</a:t>
            </a:r>
            <a:r>
              <a:rPr lang="nl-NL" dirty="0"/>
              <a:t> </a:t>
            </a:r>
            <a:r>
              <a:rPr lang="nl-NL" dirty="0" err="1"/>
              <a:t>tincidunt</a:t>
            </a:r>
            <a:r>
              <a:rPr lang="nl-NL" dirty="0"/>
              <a:t> </a:t>
            </a:r>
            <a:r>
              <a:rPr lang="nl-NL" dirty="0" err="1"/>
              <a:t>eleifend</a:t>
            </a:r>
            <a:r>
              <a:rPr lang="nl-NL" dirty="0"/>
              <a:t> </a:t>
            </a:r>
            <a:r>
              <a:rPr lang="nl-NL" dirty="0" err="1"/>
              <a:t>consequat</a:t>
            </a:r>
            <a:r>
              <a:rPr lang="nl-NL" dirty="0"/>
              <a:t>. </a:t>
            </a:r>
            <a:r>
              <a:rPr lang="nl-NL" dirty="0" err="1"/>
              <a:t>Nulla</a:t>
            </a:r>
            <a:r>
              <a:rPr lang="nl-NL" dirty="0"/>
              <a:t> </a:t>
            </a:r>
            <a:r>
              <a:rPr lang="nl-NL" dirty="0" err="1"/>
              <a:t>efficitur</a:t>
            </a:r>
            <a:r>
              <a:rPr lang="nl-NL" dirty="0"/>
              <a:t> </a:t>
            </a:r>
            <a:r>
              <a:rPr lang="nl-NL" dirty="0" err="1"/>
              <a:t>urna</a:t>
            </a:r>
            <a:r>
              <a:rPr lang="nl-NL" dirty="0"/>
              <a:t> et massa </a:t>
            </a:r>
            <a:r>
              <a:rPr lang="nl-NL" dirty="0" err="1"/>
              <a:t>dapibus</a:t>
            </a:r>
            <a:r>
              <a:rPr lang="nl-NL" dirty="0"/>
              <a:t> maximus. </a:t>
            </a:r>
            <a:r>
              <a:rPr lang="nl-NL" dirty="0" err="1"/>
              <a:t>Maecenas</a:t>
            </a:r>
            <a:r>
              <a:rPr lang="nl-NL" dirty="0"/>
              <a:t> </a:t>
            </a:r>
            <a:r>
              <a:rPr lang="nl-NL" dirty="0" err="1"/>
              <a:t>sit</a:t>
            </a:r>
            <a:r>
              <a:rPr lang="nl-NL" dirty="0"/>
              <a:t> </a:t>
            </a:r>
            <a:r>
              <a:rPr lang="nl-NL" dirty="0" err="1"/>
              <a:t>amet</a:t>
            </a:r>
            <a:r>
              <a:rPr lang="nl-NL" dirty="0"/>
              <a:t> </a:t>
            </a:r>
            <a:r>
              <a:rPr lang="nl-NL" dirty="0" err="1"/>
              <a:t>risus</a:t>
            </a:r>
            <a:r>
              <a:rPr lang="nl-NL" dirty="0"/>
              <a:t> </a:t>
            </a:r>
            <a:r>
              <a:rPr lang="nl-NL" dirty="0" err="1"/>
              <a:t>pretium</a:t>
            </a:r>
            <a:r>
              <a:rPr lang="nl-NL" dirty="0"/>
              <a:t>, </a:t>
            </a:r>
            <a:r>
              <a:rPr lang="nl-NL" dirty="0" err="1"/>
              <a:t>sagittis</a:t>
            </a:r>
            <a:r>
              <a:rPr lang="nl-NL" dirty="0"/>
              <a:t> </a:t>
            </a:r>
            <a:r>
              <a:rPr lang="nl-NL" dirty="0" err="1"/>
              <a:t>dui</a:t>
            </a:r>
            <a:r>
              <a:rPr lang="nl-NL" dirty="0"/>
              <a:t> ut, </a:t>
            </a:r>
            <a:r>
              <a:rPr lang="nl-NL" dirty="0" err="1"/>
              <a:t>consectetur</a:t>
            </a:r>
            <a:r>
              <a:rPr lang="nl-NL" dirty="0"/>
              <a:t> </a:t>
            </a:r>
            <a:r>
              <a:rPr lang="nl-NL" dirty="0" err="1"/>
              <a:t>purus</a:t>
            </a:r>
            <a:r>
              <a:rPr lang="nl-NL" dirty="0"/>
              <a:t>. </a:t>
            </a:r>
          </a:p>
          <a:p>
            <a:pPr lvl="0"/>
            <a:endParaRPr lang="nl-NL" dirty="0"/>
          </a:p>
          <a:p>
            <a:pPr lvl="0"/>
            <a:r>
              <a:rPr lang="nl-NL" dirty="0" err="1"/>
              <a:t>Phasellus</a:t>
            </a:r>
            <a:r>
              <a:rPr lang="nl-NL" dirty="0"/>
              <a:t> auctor </a:t>
            </a:r>
            <a:r>
              <a:rPr lang="nl-NL" dirty="0" err="1"/>
              <a:t>consectetur</a:t>
            </a:r>
            <a:r>
              <a:rPr lang="nl-NL" dirty="0"/>
              <a:t> </a:t>
            </a:r>
            <a:r>
              <a:rPr lang="nl-NL" dirty="0" err="1"/>
              <a:t>arcu</a:t>
            </a:r>
            <a:r>
              <a:rPr lang="nl-NL" dirty="0"/>
              <a:t> a </a:t>
            </a:r>
            <a:r>
              <a:rPr lang="nl-NL" dirty="0" err="1"/>
              <a:t>consequat</a:t>
            </a:r>
            <a:r>
              <a:rPr lang="nl-NL" dirty="0"/>
              <a:t>. Vestibulum </a:t>
            </a:r>
            <a:r>
              <a:rPr lang="nl-NL" dirty="0" err="1"/>
              <a:t>congue</a:t>
            </a:r>
            <a:r>
              <a:rPr lang="nl-NL" dirty="0"/>
              <a:t> </a:t>
            </a:r>
            <a:r>
              <a:rPr lang="nl-NL" dirty="0" err="1"/>
              <a:t>sed</a:t>
            </a:r>
            <a:r>
              <a:rPr lang="nl-NL" dirty="0"/>
              <a:t> </a:t>
            </a:r>
            <a:r>
              <a:rPr lang="nl-NL" dirty="0" err="1"/>
              <a:t>orci</a:t>
            </a:r>
            <a:r>
              <a:rPr lang="nl-NL" dirty="0"/>
              <a:t> </a:t>
            </a:r>
            <a:r>
              <a:rPr lang="nl-NL" dirty="0" err="1"/>
              <a:t>efficitur</a:t>
            </a:r>
            <a:r>
              <a:rPr lang="nl-NL" dirty="0"/>
              <a:t> </a:t>
            </a:r>
            <a:r>
              <a:rPr lang="nl-NL" dirty="0" err="1"/>
              <a:t>finibus</a:t>
            </a:r>
            <a:r>
              <a:rPr lang="nl-NL" dirty="0"/>
              <a:t>. Integer </a:t>
            </a:r>
            <a:r>
              <a:rPr lang="nl-NL" dirty="0" err="1"/>
              <a:t>malesuada</a:t>
            </a:r>
            <a:r>
              <a:rPr lang="nl-NL" dirty="0"/>
              <a:t> </a:t>
            </a:r>
            <a:r>
              <a:rPr lang="nl-NL" dirty="0" err="1"/>
              <a:t>finibus</a:t>
            </a:r>
            <a:r>
              <a:rPr lang="nl-NL" dirty="0"/>
              <a:t> </a:t>
            </a:r>
            <a:r>
              <a:rPr lang="nl-NL" dirty="0" err="1"/>
              <a:t>ligula</a:t>
            </a:r>
            <a:r>
              <a:rPr lang="nl-NL" dirty="0"/>
              <a:t>, </a:t>
            </a:r>
            <a:r>
              <a:rPr lang="nl-NL" dirty="0" err="1"/>
              <a:t>aliquet</a:t>
            </a:r>
            <a:r>
              <a:rPr lang="nl-NL" dirty="0"/>
              <a:t> </a:t>
            </a:r>
            <a:r>
              <a:rPr lang="nl-NL" dirty="0" err="1"/>
              <a:t>lobortis</a:t>
            </a:r>
            <a:r>
              <a:rPr lang="nl-NL" dirty="0"/>
              <a:t> </a:t>
            </a:r>
            <a:r>
              <a:rPr lang="nl-NL" dirty="0" err="1"/>
              <a:t>nulla</a:t>
            </a:r>
            <a:r>
              <a:rPr lang="nl-NL" dirty="0"/>
              <a:t> commodo vel.</a:t>
            </a:r>
          </a:p>
        </p:txBody>
      </p:sp>
      <p:sp>
        <p:nvSpPr>
          <p:cNvPr id="5"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7" name="Tijdelijke aanduiding voor tekst 6"/>
          <p:cNvSpPr>
            <a:spLocks noGrp="1"/>
          </p:cNvSpPr>
          <p:nvPr>
            <p:ph type="body" sz="quarter" idx="13"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8"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1"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40907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6" name="Tijdelijke aanduiding voor tekst 5"/>
          <p:cNvSpPr>
            <a:spLocks noGrp="1"/>
          </p:cNvSpPr>
          <p:nvPr>
            <p:ph type="body" sz="quarter" idx="11" hasCustomPrompt="1"/>
          </p:nvPr>
        </p:nvSpPr>
        <p:spPr>
          <a:xfrm>
            <a:off x="335518" y="3261360"/>
            <a:ext cx="8214361" cy="1120140"/>
          </a:xfrm>
          <a:prstGeom prst="rect">
            <a:avLst/>
          </a:prstGeom>
        </p:spPr>
        <p:txBody>
          <a:bodyPr numCol="2" spcCol="432000"/>
          <a:lstStyle>
            <a:lvl1pPr marL="0" indent="0" algn="just">
              <a:lnSpc>
                <a:spcPct val="100000"/>
              </a:lnSpc>
              <a:spcBef>
                <a:spcPts val="0"/>
              </a:spcBef>
              <a:spcAft>
                <a:spcPts val="450"/>
              </a:spcAft>
              <a:buNone/>
              <a:defRPr sz="1350">
                <a:solidFill>
                  <a:schemeClr val="tx1">
                    <a:lumMod val="50000"/>
                    <a:lumOff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dirty="0" err="1"/>
              <a:t>consectetur</a:t>
            </a:r>
            <a:r>
              <a:rPr lang="nl-NL" dirty="0"/>
              <a:t> </a:t>
            </a:r>
            <a:r>
              <a:rPr lang="nl-NL" dirty="0" err="1"/>
              <a:t>adipiscing</a:t>
            </a:r>
            <a:r>
              <a:rPr lang="nl-NL" dirty="0"/>
              <a:t> </a:t>
            </a:r>
            <a:r>
              <a:rPr lang="nl-NL" dirty="0" err="1"/>
              <a:t>elit</a:t>
            </a:r>
            <a:r>
              <a:rPr lang="nl-NL" dirty="0"/>
              <a:t>. </a:t>
            </a:r>
            <a:r>
              <a:rPr lang="nl-NL" dirty="0" err="1"/>
              <a:t>Donec</a:t>
            </a:r>
            <a:r>
              <a:rPr lang="nl-NL" dirty="0"/>
              <a:t> </a:t>
            </a:r>
            <a:r>
              <a:rPr lang="nl-NL" dirty="0" err="1"/>
              <a:t>mauris</a:t>
            </a:r>
            <a:r>
              <a:rPr lang="nl-NL" dirty="0"/>
              <a:t> </a:t>
            </a:r>
            <a:r>
              <a:rPr lang="nl-NL" dirty="0" err="1"/>
              <a:t>lorem</a:t>
            </a:r>
            <a:r>
              <a:rPr lang="nl-NL" dirty="0"/>
              <a:t>, vestibulum </a:t>
            </a:r>
            <a:r>
              <a:rPr lang="nl-NL" dirty="0" err="1"/>
              <a:t>ac</a:t>
            </a:r>
            <a:r>
              <a:rPr lang="nl-NL" dirty="0"/>
              <a:t> </a:t>
            </a:r>
            <a:r>
              <a:rPr lang="nl-NL" dirty="0" err="1"/>
              <a:t>rutrum</a:t>
            </a:r>
            <a:r>
              <a:rPr lang="nl-NL" dirty="0"/>
              <a:t> </a:t>
            </a:r>
            <a:r>
              <a:rPr lang="nl-NL" dirty="0" err="1"/>
              <a:t>id</a:t>
            </a:r>
            <a:r>
              <a:rPr lang="nl-NL" dirty="0"/>
              <a:t>, </a:t>
            </a:r>
            <a:r>
              <a:rPr lang="nl-NL" dirty="0" err="1"/>
              <a:t>suscipit</a:t>
            </a:r>
            <a:r>
              <a:rPr lang="nl-NL" dirty="0"/>
              <a:t> in </a:t>
            </a:r>
            <a:r>
              <a:rPr lang="nl-NL" dirty="0" err="1"/>
              <a:t>dui.</a:t>
            </a:r>
            <a:r>
              <a:rPr lang="nl-NL" dirty="0"/>
              <a:t> </a:t>
            </a:r>
            <a:r>
              <a:rPr lang="nl-NL" dirty="0" err="1"/>
              <a:t>Donec</a:t>
            </a:r>
            <a:r>
              <a:rPr lang="nl-NL" dirty="0"/>
              <a:t> vitae </a:t>
            </a:r>
            <a:r>
              <a:rPr lang="nl-NL" dirty="0" err="1"/>
              <a:t>dapibus</a:t>
            </a:r>
            <a:r>
              <a:rPr lang="nl-NL" dirty="0"/>
              <a:t> </a:t>
            </a:r>
            <a:r>
              <a:rPr lang="nl-NL" dirty="0" err="1"/>
              <a:t>tellus</a:t>
            </a:r>
            <a:r>
              <a:rPr lang="nl-NL" dirty="0"/>
              <a:t>. Vestibulum </a:t>
            </a:r>
            <a:r>
              <a:rPr lang="nl-NL" dirty="0" err="1"/>
              <a:t>nunc</a:t>
            </a:r>
            <a:r>
              <a:rPr lang="nl-NL" dirty="0"/>
              <a:t> </a:t>
            </a:r>
            <a:r>
              <a:rPr lang="nl-NL" dirty="0" err="1"/>
              <a:t>sem</a:t>
            </a:r>
            <a:r>
              <a:rPr lang="nl-NL" dirty="0"/>
              <a:t>, </a:t>
            </a:r>
            <a:r>
              <a:rPr lang="nl-NL" dirty="0" err="1"/>
              <a:t>finibus</a:t>
            </a:r>
            <a:r>
              <a:rPr lang="nl-NL" dirty="0"/>
              <a:t> </a:t>
            </a:r>
            <a:r>
              <a:rPr lang="nl-NL" dirty="0" err="1"/>
              <a:t>quis</a:t>
            </a:r>
            <a:r>
              <a:rPr lang="nl-NL" dirty="0"/>
              <a:t> </a:t>
            </a:r>
            <a:r>
              <a:rPr lang="nl-NL" dirty="0" err="1"/>
              <a:t>elementum</a:t>
            </a:r>
            <a:r>
              <a:rPr lang="nl-NL" dirty="0"/>
              <a:t> </a:t>
            </a:r>
            <a:r>
              <a:rPr lang="nl-NL" dirty="0" err="1"/>
              <a:t>ac</a:t>
            </a:r>
            <a:r>
              <a:rPr lang="nl-NL" dirty="0"/>
              <a:t>, </a:t>
            </a:r>
            <a:r>
              <a:rPr lang="nl-NL" dirty="0" err="1"/>
              <a:t>varius</a:t>
            </a:r>
            <a:r>
              <a:rPr lang="nl-NL" dirty="0"/>
              <a:t> </a:t>
            </a:r>
            <a:r>
              <a:rPr lang="nl-NL" dirty="0" err="1"/>
              <a:t>ac</a:t>
            </a:r>
            <a:r>
              <a:rPr lang="nl-NL" dirty="0"/>
              <a:t> </a:t>
            </a:r>
            <a:r>
              <a:rPr lang="nl-NL" dirty="0" err="1"/>
              <a:t>tellus</a:t>
            </a:r>
            <a:r>
              <a:rPr lang="nl-NL" dirty="0"/>
              <a:t>. Nam </a:t>
            </a:r>
            <a:r>
              <a:rPr lang="nl-NL" dirty="0" err="1"/>
              <a:t>faucibus</a:t>
            </a:r>
            <a:r>
              <a:rPr lang="nl-NL" dirty="0"/>
              <a:t> </a:t>
            </a:r>
            <a:r>
              <a:rPr lang="nl-NL" dirty="0" err="1"/>
              <a:t>faucibus</a:t>
            </a:r>
            <a:r>
              <a:rPr lang="nl-NL" dirty="0"/>
              <a:t> </a:t>
            </a:r>
            <a:r>
              <a:rPr lang="nl-NL" dirty="0" err="1"/>
              <a:t>venenatis</a:t>
            </a:r>
            <a:r>
              <a:rPr lang="nl-NL" dirty="0"/>
              <a:t>. </a:t>
            </a:r>
            <a:r>
              <a:rPr lang="nl-NL" dirty="0" err="1"/>
              <a:t>Donec</a:t>
            </a:r>
            <a:r>
              <a:rPr lang="nl-NL" dirty="0"/>
              <a:t> </a:t>
            </a:r>
            <a:r>
              <a:rPr lang="nl-NL" dirty="0" err="1"/>
              <a:t>nec</a:t>
            </a:r>
            <a:r>
              <a:rPr lang="nl-NL" dirty="0"/>
              <a:t> </a:t>
            </a:r>
            <a:r>
              <a:rPr lang="nl-NL" dirty="0" err="1"/>
              <a:t>arcu</a:t>
            </a:r>
            <a:r>
              <a:rPr lang="nl-NL" dirty="0"/>
              <a:t> </a:t>
            </a:r>
            <a:r>
              <a:rPr lang="nl-NL" dirty="0" err="1"/>
              <a:t>velit</a:t>
            </a:r>
            <a:r>
              <a:rPr lang="nl-NL" dirty="0"/>
              <a:t>. </a:t>
            </a:r>
            <a:r>
              <a:rPr lang="nl-NL" dirty="0" err="1"/>
              <a:t>Fusce</a:t>
            </a:r>
            <a:r>
              <a:rPr lang="nl-NL" dirty="0"/>
              <a:t> </a:t>
            </a:r>
            <a:r>
              <a:rPr lang="nl-NL" dirty="0" err="1"/>
              <a:t>viverra</a:t>
            </a:r>
            <a:r>
              <a:rPr lang="nl-NL" dirty="0"/>
              <a:t>, </a:t>
            </a:r>
            <a:r>
              <a:rPr lang="nl-NL" dirty="0" err="1"/>
              <a:t>dui</a:t>
            </a:r>
            <a:r>
              <a:rPr lang="nl-NL" dirty="0"/>
              <a:t> vitae </a:t>
            </a:r>
            <a:r>
              <a:rPr lang="nl-NL" dirty="0" err="1"/>
              <a:t>euismod</a:t>
            </a:r>
            <a:r>
              <a:rPr lang="nl-NL" dirty="0"/>
              <a:t> </a:t>
            </a:r>
            <a:r>
              <a:rPr lang="nl-NL" dirty="0" err="1"/>
              <a:t>mollis</a:t>
            </a:r>
            <a:r>
              <a:rPr lang="nl-NL" dirty="0"/>
              <a:t>, </a:t>
            </a:r>
            <a:r>
              <a:rPr lang="nl-NL" dirty="0" err="1"/>
              <a:t>tortor</a:t>
            </a:r>
            <a:r>
              <a:rPr lang="nl-NL" dirty="0"/>
              <a:t> magna </a:t>
            </a:r>
            <a:r>
              <a:rPr lang="nl-NL" dirty="0" err="1"/>
              <a:t>egestas</a:t>
            </a:r>
            <a:r>
              <a:rPr lang="nl-NL" dirty="0"/>
              <a:t> </a:t>
            </a:r>
            <a:r>
              <a:rPr lang="nl-NL" dirty="0" err="1"/>
              <a:t>nunc</a:t>
            </a:r>
            <a:r>
              <a:rPr lang="nl-NL" dirty="0"/>
              <a:t>, et </a:t>
            </a:r>
            <a:r>
              <a:rPr lang="nl-NL" dirty="0" err="1"/>
              <a:t>suscipit</a:t>
            </a:r>
            <a:r>
              <a:rPr lang="nl-NL" dirty="0"/>
              <a:t> </a:t>
            </a:r>
            <a:r>
              <a:rPr lang="nl-NL" dirty="0" err="1"/>
              <a:t>nunc</a:t>
            </a:r>
            <a:r>
              <a:rPr lang="nl-NL" dirty="0"/>
              <a:t> ex </a:t>
            </a:r>
            <a:r>
              <a:rPr lang="nl-NL" dirty="0" err="1"/>
              <a:t>quis</a:t>
            </a:r>
            <a:r>
              <a:rPr lang="nl-NL" dirty="0"/>
              <a:t> </a:t>
            </a:r>
            <a:r>
              <a:rPr lang="nl-NL" dirty="0" err="1"/>
              <a:t>nunc</a:t>
            </a:r>
            <a:r>
              <a:rPr lang="nl-NL" dirty="0"/>
              <a:t>. </a:t>
            </a:r>
            <a:r>
              <a:rPr lang="nl-NL" dirty="0" err="1"/>
              <a:t>Pellentesque</a:t>
            </a:r>
            <a:r>
              <a:rPr lang="nl-NL" dirty="0"/>
              <a:t> </a:t>
            </a:r>
            <a:r>
              <a:rPr lang="nl-NL" dirty="0" err="1"/>
              <a:t>habitant</a:t>
            </a:r>
            <a:r>
              <a:rPr lang="nl-NL" dirty="0"/>
              <a:t> </a:t>
            </a:r>
            <a:r>
              <a:rPr lang="nl-NL" dirty="0" err="1"/>
              <a:t>morbi</a:t>
            </a:r>
            <a:r>
              <a:rPr lang="nl-NL" dirty="0"/>
              <a:t> </a:t>
            </a:r>
            <a:r>
              <a:rPr lang="nl-NL" dirty="0" err="1"/>
              <a:t>tristique</a:t>
            </a:r>
            <a:r>
              <a:rPr lang="nl-NL" dirty="0"/>
              <a:t> </a:t>
            </a:r>
            <a:r>
              <a:rPr lang="nl-NL" dirty="0" err="1"/>
              <a:t>senectus</a:t>
            </a:r>
            <a:r>
              <a:rPr lang="nl-NL" dirty="0"/>
              <a:t> et </a:t>
            </a:r>
            <a:r>
              <a:rPr lang="nl-NL" dirty="0" err="1"/>
              <a:t>netus</a:t>
            </a:r>
            <a:r>
              <a:rPr lang="nl-NL" dirty="0"/>
              <a:t> et </a:t>
            </a:r>
            <a:r>
              <a:rPr lang="nl-NL" dirty="0" err="1"/>
              <a:t>malesuada</a:t>
            </a:r>
            <a:r>
              <a:rPr lang="nl-NL" dirty="0"/>
              <a:t> </a:t>
            </a:r>
            <a:r>
              <a:rPr lang="nl-NL" dirty="0" err="1"/>
              <a:t>fames</a:t>
            </a:r>
            <a:r>
              <a:rPr lang="nl-NL" dirty="0"/>
              <a:t> </a:t>
            </a:r>
            <a:r>
              <a:rPr lang="nl-NL" dirty="0" err="1"/>
              <a:t>ac</a:t>
            </a:r>
            <a:r>
              <a:rPr lang="nl-NL" dirty="0"/>
              <a:t> </a:t>
            </a:r>
            <a:r>
              <a:rPr lang="nl-NL" dirty="0" err="1"/>
              <a:t>turpis</a:t>
            </a:r>
            <a:r>
              <a:rPr lang="nl-NL" dirty="0"/>
              <a:t> </a:t>
            </a:r>
            <a:r>
              <a:rPr lang="nl-NL" dirty="0" err="1"/>
              <a:t>egestas</a:t>
            </a:r>
            <a:r>
              <a:rPr lang="nl-NL" dirty="0"/>
              <a:t>. Integer </a:t>
            </a:r>
            <a:r>
              <a:rPr lang="nl-NL" dirty="0" err="1"/>
              <a:t>eget</a:t>
            </a:r>
            <a:r>
              <a:rPr lang="nl-NL" dirty="0"/>
              <a:t> auctor </a:t>
            </a:r>
            <a:r>
              <a:rPr lang="nl-NL" dirty="0" err="1"/>
              <a:t>nunc</a:t>
            </a:r>
            <a:r>
              <a:rPr lang="nl-NL" dirty="0"/>
              <a:t>. </a:t>
            </a:r>
          </a:p>
        </p:txBody>
      </p:sp>
      <p:sp>
        <p:nvSpPr>
          <p:cNvPr id="3" name="Rechthoek 2"/>
          <p:cNvSpPr/>
          <p:nvPr userDrawn="1"/>
        </p:nvSpPr>
        <p:spPr>
          <a:xfrm>
            <a:off x="4495800" y="1329928"/>
            <a:ext cx="4054079" cy="19314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endParaRPr>
          </a:p>
        </p:txBody>
      </p:sp>
      <p:sp>
        <p:nvSpPr>
          <p:cNvPr id="7" name="Tijdelijke aanduiding voor afbeelding 6"/>
          <p:cNvSpPr>
            <a:spLocks noGrp="1"/>
          </p:cNvSpPr>
          <p:nvPr>
            <p:ph type="pic" sz="quarter" idx="12" hasCustomPrompt="1"/>
          </p:nvPr>
        </p:nvSpPr>
        <p:spPr>
          <a:xfrm>
            <a:off x="335518" y="1329929"/>
            <a:ext cx="4160282" cy="1931194"/>
          </a:xfrm>
          <a:prstGeom prst="rect">
            <a:avLst/>
          </a:prstGeom>
          <a:solidFill>
            <a:schemeClr val="bg1">
              <a:lumMod val="95000"/>
            </a:schemeClr>
          </a:solidFill>
        </p:spPr>
        <p:txBody>
          <a:bodyPr/>
          <a:lstStyle>
            <a:lvl1pPr marL="0" indent="0">
              <a:buNone/>
              <a:defRPr lang="en-US" sz="1350" kern="1200" baseline="0" dirty="0">
                <a:solidFill>
                  <a:schemeClr val="tx1">
                    <a:lumMod val="50000"/>
                    <a:lumOff val="50000"/>
                  </a:schemeClr>
                </a:solidFill>
                <a:latin typeface="+mn-lt"/>
                <a:ea typeface="+mn-ea"/>
                <a:cs typeface="+mn-cs"/>
              </a:defRPr>
            </a:lvl1pPr>
          </a:lstStyle>
          <a:p>
            <a:r>
              <a:rPr lang="en-US" dirty="0"/>
              <a:t>Click on the icon to </a:t>
            </a:r>
            <a:r>
              <a:rPr lang="en-US" dirty="0" err="1"/>
              <a:t>inser</a:t>
            </a:r>
            <a:r>
              <a:rPr lang="en-US" dirty="0"/>
              <a:t> image</a:t>
            </a:r>
          </a:p>
        </p:txBody>
      </p:sp>
      <p:sp>
        <p:nvSpPr>
          <p:cNvPr id="9" name="Tijdelijke aanduiding voor tekst 8"/>
          <p:cNvSpPr>
            <a:spLocks noGrp="1"/>
          </p:cNvSpPr>
          <p:nvPr>
            <p:ph type="body" sz="quarter" idx="13" hasCustomPrompt="1"/>
          </p:nvPr>
        </p:nvSpPr>
        <p:spPr>
          <a:xfrm>
            <a:off x="4648200" y="1447801"/>
            <a:ext cx="3779044" cy="1699022"/>
          </a:xfrm>
          <a:prstGeom prst="rect">
            <a:avLst/>
          </a:prstGeom>
        </p:spPr>
        <p:txBody>
          <a:bodyPr/>
          <a:lstStyle>
            <a:lvl1pPr>
              <a:buClr>
                <a:schemeClr val="tx2"/>
              </a:buClr>
              <a:defRPr sz="1500">
                <a:solidFill>
                  <a:schemeClr val="tx1"/>
                </a:solidFill>
              </a:defRPr>
            </a:lvl1pPr>
            <a:lvl2pPr marL="514350" indent="-171450">
              <a:buClr>
                <a:schemeClr val="tx2"/>
              </a:buClr>
              <a:buFont typeface="Calibri" panose="020F0502020204030204" pitchFamily="34" charset="0"/>
              <a:buChar char="-"/>
              <a:defRPr sz="1350">
                <a:solidFill>
                  <a:schemeClr val="tx1">
                    <a:lumMod val="50000"/>
                    <a:lumOff val="50000"/>
                  </a:schemeClr>
                </a:solidFill>
              </a:defRPr>
            </a:lvl2pPr>
            <a:lvl3pPr>
              <a:buClr>
                <a:schemeClr val="accent1"/>
              </a:buClr>
              <a:defRPr/>
            </a:lvl3pPr>
            <a:lvl4pPr>
              <a:buClr>
                <a:schemeClr val="accent1"/>
              </a:buClr>
              <a:defRPr/>
            </a:lvl4pPr>
            <a:lvl5pPr>
              <a:buClr>
                <a:schemeClr val="accent1"/>
              </a:buClr>
              <a:defRPr/>
            </a:lvl5pPr>
          </a:lstStyle>
          <a:p>
            <a:pPr lvl="0"/>
            <a:r>
              <a:rPr lang="nl-NL" dirty="0"/>
              <a:t>Edit text</a:t>
            </a:r>
          </a:p>
          <a:p>
            <a:pPr lvl="1"/>
            <a:r>
              <a:rPr lang="nl-NL" dirty="0"/>
              <a:t>Second level</a:t>
            </a:r>
          </a:p>
        </p:txBody>
      </p:sp>
      <p:sp>
        <p:nvSpPr>
          <p:cNvPr id="8" name="Text Placeholder 4"/>
          <p:cNvSpPr>
            <a:spLocks noGrp="1"/>
          </p:cNvSpPr>
          <p:nvPr>
            <p:ph type="body" sz="quarter" idx="14"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10"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13"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4"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20464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2" name="Tijdelijke aanduiding voor tekst 11"/>
          <p:cNvSpPr>
            <a:spLocks noGrp="1"/>
          </p:cNvSpPr>
          <p:nvPr>
            <p:ph type="body" sz="quarter" idx="13" hasCustomPrompt="1"/>
          </p:nvPr>
        </p:nvSpPr>
        <p:spPr>
          <a:xfrm>
            <a:off x="335518" y="1329928"/>
            <a:ext cx="8214361" cy="3051572"/>
          </a:xfrm>
          <a:prstGeom prst="rect">
            <a:avLst/>
          </a:prstGeom>
        </p:spPr>
        <p:txBody>
          <a:bodyPr/>
          <a:lstStyle>
            <a:lvl1pPr>
              <a:buClr>
                <a:schemeClr val="accent1"/>
              </a:buClr>
              <a:defRPr sz="1800">
                <a:solidFill>
                  <a:schemeClr val="tx1"/>
                </a:solidFill>
              </a:defRPr>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5"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6" name="Tijdelijke aanduiding voor tekst 6"/>
          <p:cNvSpPr>
            <a:spLocks noGrp="1"/>
          </p:cNvSpPr>
          <p:nvPr>
            <p:ph type="body" sz="quarter" idx="14"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9"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0"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48506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 and graph">
    <p:spTree>
      <p:nvGrpSpPr>
        <p:cNvPr id="1" name=""/>
        <p:cNvGrpSpPr/>
        <p:nvPr/>
      </p:nvGrpSpPr>
      <p:grpSpPr>
        <a:xfrm>
          <a:off x="0" y="0"/>
          <a:ext cx="0" cy="0"/>
          <a:chOff x="0" y="0"/>
          <a:chExt cx="0" cy="0"/>
        </a:xfrm>
      </p:grpSpPr>
      <p:sp>
        <p:nvSpPr>
          <p:cNvPr id="12" name="Tijdelijke aanduiding voor tekst 11"/>
          <p:cNvSpPr>
            <a:spLocks noGrp="1"/>
          </p:cNvSpPr>
          <p:nvPr>
            <p:ph type="body" sz="quarter" idx="13" hasCustomPrompt="1"/>
          </p:nvPr>
        </p:nvSpPr>
        <p:spPr>
          <a:xfrm>
            <a:off x="335518" y="1329928"/>
            <a:ext cx="4160282" cy="3051572"/>
          </a:xfrm>
          <a:prstGeom prst="rect">
            <a:avLst/>
          </a:prstGeom>
        </p:spPr>
        <p:txBody>
          <a:bodyPr/>
          <a:lstStyle>
            <a:lvl1pPr>
              <a:buClr>
                <a:schemeClr val="accent1"/>
              </a:buClr>
              <a:defRPr sz="1800"/>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5" name="Tijdelijke aanduiding voor grafiek 4"/>
          <p:cNvSpPr>
            <a:spLocks noGrp="1"/>
          </p:cNvSpPr>
          <p:nvPr>
            <p:ph type="chart" sz="quarter" idx="14" hasCustomPrompt="1"/>
          </p:nvPr>
        </p:nvSpPr>
        <p:spPr>
          <a:xfrm>
            <a:off x="4495800" y="1329928"/>
            <a:ext cx="4054079" cy="3051572"/>
          </a:xfrm>
          <a:prstGeom prst="rect">
            <a:avLst/>
          </a:prstGeom>
        </p:spPr>
        <p:txBody>
          <a:bodyPr/>
          <a:lstStyle>
            <a:lvl1pPr marL="0" indent="0">
              <a:buNone/>
              <a:defRPr lang="en-US" sz="1500" kern="1200" baseline="0" dirty="0">
                <a:solidFill>
                  <a:schemeClr val="tx1">
                    <a:lumMod val="50000"/>
                    <a:lumOff val="50000"/>
                  </a:schemeClr>
                </a:solidFill>
                <a:latin typeface="+mn-lt"/>
                <a:ea typeface="+mn-ea"/>
                <a:cs typeface="+mn-cs"/>
              </a:defRPr>
            </a:lvl1pPr>
          </a:lstStyle>
          <a:p>
            <a:r>
              <a:rPr lang="en-US" dirty="0"/>
              <a:t>Click on the icon to insert graph</a:t>
            </a:r>
          </a:p>
        </p:txBody>
      </p:sp>
      <p:sp>
        <p:nvSpPr>
          <p:cNvPr id="6"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7"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10"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1"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198355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 and Image">
    <p:spTree>
      <p:nvGrpSpPr>
        <p:cNvPr id="1" name=""/>
        <p:cNvGrpSpPr/>
        <p:nvPr/>
      </p:nvGrpSpPr>
      <p:grpSpPr>
        <a:xfrm>
          <a:off x="0" y="0"/>
          <a:ext cx="0" cy="0"/>
          <a:chOff x="0" y="0"/>
          <a:chExt cx="0" cy="0"/>
        </a:xfrm>
      </p:grpSpPr>
      <p:sp>
        <p:nvSpPr>
          <p:cNvPr id="12" name="Tijdelijke aanduiding voor tekst 11"/>
          <p:cNvSpPr>
            <a:spLocks noGrp="1"/>
          </p:cNvSpPr>
          <p:nvPr>
            <p:ph type="body" sz="quarter" idx="13" hasCustomPrompt="1"/>
          </p:nvPr>
        </p:nvSpPr>
        <p:spPr>
          <a:xfrm>
            <a:off x="335518" y="1329928"/>
            <a:ext cx="4160282" cy="3051572"/>
          </a:xfrm>
          <a:prstGeom prst="rect">
            <a:avLst/>
          </a:prstGeom>
        </p:spPr>
        <p:txBody>
          <a:bodyPr/>
          <a:lstStyle>
            <a:lvl1pPr>
              <a:buClr>
                <a:schemeClr val="accent1"/>
              </a:buClr>
              <a:defRPr sz="1800"/>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6"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7"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8" name="Tijdelijke aanduiding voor afbeelding 7"/>
          <p:cNvSpPr>
            <a:spLocks noGrp="1"/>
          </p:cNvSpPr>
          <p:nvPr>
            <p:ph type="pic" sz="quarter" idx="16" hasCustomPrompt="1"/>
          </p:nvPr>
        </p:nvSpPr>
        <p:spPr>
          <a:xfrm>
            <a:off x="4669491" y="1329928"/>
            <a:ext cx="3880388" cy="3051572"/>
          </a:xfrm>
          <a:prstGeom prst="rect">
            <a:avLst/>
          </a:prstGeom>
        </p:spPr>
        <p:txBody>
          <a:bodyPr/>
          <a:lstStyle>
            <a:lvl1pPr marL="0" indent="0" algn="ctr">
              <a:buNone/>
              <a:defRPr sz="1500" baseline="0">
                <a:solidFill>
                  <a:schemeClr val="tx1">
                    <a:lumMod val="50000"/>
                    <a:lumOff val="50000"/>
                  </a:schemeClr>
                </a:solidFill>
              </a:defRPr>
            </a:lvl1pPr>
          </a:lstStyle>
          <a:p>
            <a:r>
              <a:rPr lang="nl-NL" dirty="0"/>
              <a:t>Click icon </a:t>
            </a:r>
            <a:r>
              <a:rPr lang="nl-NL" dirty="0" err="1"/>
              <a:t>to</a:t>
            </a:r>
            <a:r>
              <a:rPr lang="nl-NL" dirty="0"/>
              <a:t> </a:t>
            </a:r>
            <a:r>
              <a:rPr lang="nl-NL" dirty="0" err="1"/>
              <a:t>add</a:t>
            </a:r>
            <a:r>
              <a:rPr lang="nl-NL" dirty="0"/>
              <a:t> image</a:t>
            </a:r>
          </a:p>
        </p:txBody>
      </p:sp>
      <p:sp>
        <p:nvSpPr>
          <p:cNvPr id="11"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3"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214477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and Bullets">
    <p:spTree>
      <p:nvGrpSpPr>
        <p:cNvPr id="1" name=""/>
        <p:cNvGrpSpPr/>
        <p:nvPr/>
      </p:nvGrpSpPr>
      <p:grpSpPr>
        <a:xfrm>
          <a:off x="0" y="0"/>
          <a:ext cx="0" cy="0"/>
          <a:chOff x="0" y="0"/>
          <a:chExt cx="0" cy="0"/>
        </a:xfrm>
      </p:grpSpPr>
      <p:sp>
        <p:nvSpPr>
          <p:cNvPr id="12" name="Tijdelijke aanduiding voor tekst 11"/>
          <p:cNvSpPr>
            <a:spLocks noGrp="1"/>
          </p:cNvSpPr>
          <p:nvPr>
            <p:ph type="body" sz="quarter" idx="13" hasCustomPrompt="1"/>
          </p:nvPr>
        </p:nvSpPr>
        <p:spPr>
          <a:xfrm>
            <a:off x="4371737" y="1329928"/>
            <a:ext cx="4160282" cy="3051572"/>
          </a:xfrm>
          <a:prstGeom prst="rect">
            <a:avLst/>
          </a:prstGeom>
        </p:spPr>
        <p:txBody>
          <a:bodyPr/>
          <a:lstStyle>
            <a:lvl1pPr>
              <a:buClr>
                <a:schemeClr val="accent1"/>
              </a:buClr>
              <a:defRPr sz="1800"/>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6"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7"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8" name="Tijdelijke aanduiding voor afbeelding 7"/>
          <p:cNvSpPr>
            <a:spLocks noGrp="1"/>
          </p:cNvSpPr>
          <p:nvPr>
            <p:ph type="pic" sz="quarter" idx="16" hasCustomPrompt="1"/>
          </p:nvPr>
        </p:nvSpPr>
        <p:spPr>
          <a:xfrm>
            <a:off x="335518" y="1329928"/>
            <a:ext cx="3880388" cy="3051572"/>
          </a:xfrm>
          <a:prstGeom prst="rect">
            <a:avLst/>
          </a:prstGeom>
        </p:spPr>
        <p:txBody>
          <a:bodyPr/>
          <a:lstStyle>
            <a:lvl1pPr marL="0" indent="0" algn="ctr">
              <a:buNone/>
              <a:defRPr sz="1500" baseline="0">
                <a:solidFill>
                  <a:schemeClr val="tx1">
                    <a:lumMod val="50000"/>
                    <a:lumOff val="50000"/>
                  </a:schemeClr>
                </a:solidFill>
              </a:defRPr>
            </a:lvl1pPr>
          </a:lstStyle>
          <a:p>
            <a:r>
              <a:rPr lang="nl-NL" dirty="0"/>
              <a:t>Click icon </a:t>
            </a:r>
            <a:r>
              <a:rPr lang="nl-NL" dirty="0" err="1"/>
              <a:t>to</a:t>
            </a:r>
            <a:r>
              <a:rPr lang="nl-NL" dirty="0"/>
              <a:t> </a:t>
            </a:r>
            <a:r>
              <a:rPr lang="nl-NL" dirty="0" err="1"/>
              <a:t>add</a:t>
            </a:r>
            <a:r>
              <a:rPr lang="nl-NL" dirty="0"/>
              <a:t> image</a:t>
            </a:r>
          </a:p>
        </p:txBody>
      </p:sp>
      <p:sp>
        <p:nvSpPr>
          <p:cNvPr id="11"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3"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211961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s and laptop">
    <p:spTree>
      <p:nvGrpSpPr>
        <p:cNvPr id="1" name=""/>
        <p:cNvGrpSpPr/>
        <p:nvPr/>
      </p:nvGrpSpPr>
      <p:grpSpPr>
        <a:xfrm>
          <a:off x="0" y="0"/>
          <a:ext cx="0" cy="0"/>
          <a:chOff x="0" y="0"/>
          <a:chExt cx="0" cy="0"/>
        </a:xfrm>
      </p:grpSpPr>
      <p:grpSp>
        <p:nvGrpSpPr>
          <p:cNvPr id="16" name="Group 34"/>
          <p:cNvGrpSpPr/>
          <p:nvPr userDrawn="1"/>
        </p:nvGrpSpPr>
        <p:grpSpPr>
          <a:xfrm>
            <a:off x="4109085" y="1002166"/>
            <a:ext cx="4952535" cy="4261349"/>
            <a:chOff x="2323609" y="594889"/>
            <a:chExt cx="4515737" cy="3886016"/>
          </a:xfrm>
        </p:grpSpPr>
        <p:pic>
          <p:nvPicPr>
            <p:cNvPr id="17" name="Picture 3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23609" y="594889"/>
              <a:ext cx="4515737" cy="3886016"/>
            </a:xfrm>
            <a:prstGeom prst="rect">
              <a:avLst/>
            </a:prstGeom>
          </p:spPr>
        </p:pic>
        <p:sp>
          <p:nvSpPr>
            <p:cNvPr id="18" name="Rectangle 36"/>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endParaRPr lang="en-US" sz="1350" dirty="0">
                <a:solidFill>
                  <a:srgbClr val="FFFFFF"/>
                </a:solidFill>
              </a:endParaRPr>
            </a:p>
          </p:txBody>
        </p:sp>
      </p:grpSp>
      <p:sp>
        <p:nvSpPr>
          <p:cNvPr id="7" name="Tijdelijke aanduiding voor afbeelding 6"/>
          <p:cNvSpPr>
            <a:spLocks noGrp="1"/>
          </p:cNvSpPr>
          <p:nvPr>
            <p:ph type="pic" sz="quarter" idx="12" hasCustomPrompt="1"/>
          </p:nvPr>
        </p:nvSpPr>
        <p:spPr>
          <a:xfrm>
            <a:off x="4747736" y="1787129"/>
            <a:ext cx="3629502" cy="2244328"/>
          </a:xfrm>
          <a:prstGeom prst="rect">
            <a:avLst/>
          </a:prstGeom>
          <a:solidFill>
            <a:schemeClr val="bg1">
              <a:lumMod val="85000"/>
            </a:schemeClr>
          </a:solidFill>
        </p:spPr>
        <p:txBody>
          <a:bodyPr/>
          <a:lstStyle>
            <a:lvl1pPr marL="0" indent="0">
              <a:buNone/>
              <a:defRPr lang="en-US" sz="1350" kern="1200" baseline="0" dirty="0">
                <a:solidFill>
                  <a:schemeClr val="tx1">
                    <a:lumMod val="50000"/>
                    <a:lumOff val="50000"/>
                  </a:schemeClr>
                </a:solidFill>
                <a:latin typeface="+mn-lt"/>
                <a:ea typeface="+mn-ea"/>
                <a:cs typeface="+mn-cs"/>
              </a:defRPr>
            </a:lvl1pPr>
          </a:lstStyle>
          <a:p>
            <a:r>
              <a:rPr lang="en-US" dirty="0"/>
              <a:t>Click on the icon to insert image</a:t>
            </a:r>
          </a:p>
        </p:txBody>
      </p:sp>
      <p:sp>
        <p:nvSpPr>
          <p:cNvPr id="12" name="Tijdelijke aanduiding voor tekst 11"/>
          <p:cNvSpPr>
            <a:spLocks noGrp="1"/>
          </p:cNvSpPr>
          <p:nvPr>
            <p:ph type="body" sz="quarter" idx="13" hasCustomPrompt="1"/>
          </p:nvPr>
        </p:nvSpPr>
        <p:spPr>
          <a:xfrm>
            <a:off x="335518" y="1329928"/>
            <a:ext cx="4160282" cy="3051572"/>
          </a:xfrm>
          <a:prstGeom prst="rect">
            <a:avLst/>
          </a:prstGeom>
        </p:spPr>
        <p:txBody>
          <a:bodyPr/>
          <a:lstStyle>
            <a:lvl1pPr>
              <a:buClr>
                <a:schemeClr val="accent1"/>
              </a:buClr>
              <a:defRPr sz="1800"/>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14" name="Text Placeholder 4"/>
          <p:cNvSpPr>
            <a:spLocks noGrp="1"/>
          </p:cNvSpPr>
          <p:nvPr>
            <p:ph type="body" sz="quarter" idx="14"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10"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15"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9"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102493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s and phone">
    <p:spTree>
      <p:nvGrpSpPr>
        <p:cNvPr id="1" name=""/>
        <p:cNvGrpSpPr/>
        <p:nvPr/>
      </p:nvGrpSpPr>
      <p:grpSpPr>
        <a:xfrm>
          <a:off x="0" y="0"/>
          <a:ext cx="0" cy="0"/>
          <a:chOff x="0" y="0"/>
          <a:chExt cx="0" cy="0"/>
        </a:xfrm>
      </p:grpSpPr>
      <p:pic>
        <p:nvPicPr>
          <p:cNvPr id="9" name="Picture 8" descr="Androi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7956" y="1330768"/>
            <a:ext cx="1588769" cy="3050733"/>
          </a:xfrm>
          <a:prstGeom prst="rect">
            <a:avLst/>
          </a:prstGeom>
          <a:effectLst>
            <a:reflection blurRad="6350" stA="52000" endA="300" endPos="5000" dir="5400000" sy="-100000" algn="bl" rotWithShape="0"/>
          </a:effectLst>
        </p:spPr>
      </p:pic>
      <p:sp>
        <p:nvSpPr>
          <p:cNvPr id="7" name="Tijdelijke aanduiding voor afbeelding 6"/>
          <p:cNvSpPr>
            <a:spLocks noGrp="1"/>
          </p:cNvSpPr>
          <p:nvPr>
            <p:ph type="pic" sz="quarter" idx="12" hasCustomPrompt="1"/>
          </p:nvPr>
        </p:nvSpPr>
        <p:spPr>
          <a:xfrm>
            <a:off x="6555105" y="1625204"/>
            <a:ext cx="1476256" cy="2462807"/>
          </a:xfrm>
          <a:prstGeom prst="rect">
            <a:avLst/>
          </a:prstGeom>
          <a:solidFill>
            <a:schemeClr val="bg1">
              <a:lumMod val="85000"/>
            </a:schemeClr>
          </a:solidFill>
        </p:spPr>
        <p:txBody>
          <a:bodyPr/>
          <a:lstStyle>
            <a:lvl1pPr marL="0" indent="0">
              <a:buNone/>
              <a:defRPr lang="en-US" sz="1350" kern="1200" baseline="0" dirty="0">
                <a:solidFill>
                  <a:schemeClr val="tx1">
                    <a:lumMod val="50000"/>
                    <a:lumOff val="50000"/>
                  </a:schemeClr>
                </a:solidFill>
                <a:latin typeface="+mn-lt"/>
                <a:ea typeface="+mn-ea"/>
                <a:cs typeface="+mn-cs"/>
              </a:defRPr>
            </a:lvl1pPr>
          </a:lstStyle>
          <a:p>
            <a:r>
              <a:rPr lang="en-US" dirty="0"/>
              <a:t>Click on the icon to insert image</a:t>
            </a:r>
          </a:p>
        </p:txBody>
      </p:sp>
      <p:sp>
        <p:nvSpPr>
          <p:cNvPr id="12" name="Tijdelijke aanduiding voor tekst 11"/>
          <p:cNvSpPr>
            <a:spLocks noGrp="1"/>
          </p:cNvSpPr>
          <p:nvPr>
            <p:ph type="body" sz="quarter" idx="13" hasCustomPrompt="1"/>
          </p:nvPr>
        </p:nvSpPr>
        <p:spPr>
          <a:xfrm>
            <a:off x="335518" y="1329928"/>
            <a:ext cx="5814061" cy="3051572"/>
          </a:xfrm>
          <a:prstGeom prst="rect">
            <a:avLst/>
          </a:prstGeom>
        </p:spPr>
        <p:txBody>
          <a:bodyPr/>
          <a:lstStyle>
            <a:lvl1pPr>
              <a:buClr>
                <a:schemeClr val="accent1"/>
              </a:buClr>
              <a:defRPr sz="1800"/>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14" name="Text Placeholder 4"/>
          <p:cNvSpPr>
            <a:spLocks noGrp="1"/>
          </p:cNvSpPr>
          <p:nvPr>
            <p:ph type="body" sz="quarter" idx="14"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8"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13"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5"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95712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s and iPad">
    <p:spTree>
      <p:nvGrpSpPr>
        <p:cNvPr id="1" name=""/>
        <p:cNvGrpSpPr/>
        <p:nvPr/>
      </p:nvGrpSpPr>
      <p:grpSpPr>
        <a:xfrm>
          <a:off x="0" y="0"/>
          <a:ext cx="0" cy="0"/>
          <a:chOff x="0" y="0"/>
          <a:chExt cx="0" cy="0"/>
        </a:xfrm>
      </p:grpSpPr>
      <p:sp>
        <p:nvSpPr>
          <p:cNvPr id="12" name="Tijdelijke aanduiding voor tekst 11"/>
          <p:cNvSpPr>
            <a:spLocks noGrp="1"/>
          </p:cNvSpPr>
          <p:nvPr>
            <p:ph type="body" sz="quarter" idx="13" hasCustomPrompt="1"/>
          </p:nvPr>
        </p:nvSpPr>
        <p:spPr>
          <a:xfrm>
            <a:off x="335518" y="1329928"/>
            <a:ext cx="4160282" cy="3051572"/>
          </a:xfrm>
          <a:prstGeom prst="rect">
            <a:avLst/>
          </a:prstGeom>
        </p:spPr>
        <p:txBody>
          <a:bodyPr/>
          <a:lstStyle>
            <a:lvl1pPr>
              <a:buClr>
                <a:schemeClr val="accent1"/>
              </a:buClr>
              <a:defRPr sz="1800"/>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14" name="Text Placeholder 4"/>
          <p:cNvSpPr>
            <a:spLocks noGrp="1"/>
          </p:cNvSpPr>
          <p:nvPr>
            <p:ph type="body" sz="quarter" idx="14"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9"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pic>
        <p:nvPicPr>
          <p:cNvPr id="13" name="Picture 27" descr="ipa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0091" y="1718269"/>
            <a:ext cx="3686323" cy="2675373"/>
          </a:xfrm>
          <a:prstGeom prst="rect">
            <a:avLst/>
          </a:prstGeom>
        </p:spPr>
      </p:pic>
      <p:sp>
        <p:nvSpPr>
          <p:cNvPr id="15" name="Tijdelijke aanduiding voor afbeelding 6"/>
          <p:cNvSpPr>
            <a:spLocks noGrp="1"/>
          </p:cNvSpPr>
          <p:nvPr>
            <p:ph type="pic" sz="quarter" idx="12" hasCustomPrompt="1"/>
          </p:nvPr>
        </p:nvSpPr>
        <p:spPr>
          <a:xfrm>
            <a:off x="5229226" y="1861457"/>
            <a:ext cx="3063239" cy="2321209"/>
          </a:xfrm>
          <a:prstGeom prst="rect">
            <a:avLst/>
          </a:prstGeom>
          <a:solidFill>
            <a:schemeClr val="bg1">
              <a:lumMod val="85000"/>
            </a:schemeClr>
          </a:solidFill>
        </p:spPr>
        <p:txBody>
          <a:bodyPr/>
          <a:lstStyle>
            <a:lvl1pPr marL="0" indent="0">
              <a:buNone/>
              <a:defRPr lang="en-US" sz="1350" kern="1200" baseline="0" dirty="0">
                <a:solidFill>
                  <a:schemeClr val="tx1">
                    <a:lumMod val="50000"/>
                    <a:lumOff val="50000"/>
                  </a:schemeClr>
                </a:solidFill>
                <a:latin typeface="+mn-lt"/>
                <a:ea typeface="+mn-ea"/>
                <a:cs typeface="+mn-cs"/>
              </a:defRPr>
            </a:lvl1pPr>
          </a:lstStyle>
          <a:p>
            <a:r>
              <a:rPr lang="en-GB" dirty="0"/>
              <a:t>Click on the icon to insert image</a:t>
            </a:r>
            <a:endParaRPr lang="en-US" dirty="0"/>
          </a:p>
        </p:txBody>
      </p:sp>
      <p:sp>
        <p:nvSpPr>
          <p:cNvPr id="16"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7"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179465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F0FF73-01C3-402F-AF9B-18C546CEE5FE}" type="datetime1">
              <a:rPr lang="en-US" smtClean="0"/>
              <a:pPr/>
              <a:t>2/11/16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met sub titel">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6" name="Tijdelijke aanduiding voor tekst 6"/>
          <p:cNvSpPr>
            <a:spLocks noGrp="1"/>
          </p:cNvSpPr>
          <p:nvPr>
            <p:ph type="body" sz="quarter" idx="13"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9"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0"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21473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lleen titel">
    <p:spTree>
      <p:nvGrpSpPr>
        <p:cNvPr id="1" name=""/>
        <p:cNvGrpSpPr/>
        <p:nvPr/>
      </p:nvGrpSpPr>
      <p:grpSpPr>
        <a:xfrm>
          <a:off x="0" y="0"/>
          <a:ext cx="0" cy="0"/>
          <a:chOff x="0" y="0"/>
          <a:chExt cx="0" cy="0"/>
        </a:xfrm>
      </p:grpSpPr>
      <p:sp>
        <p:nvSpPr>
          <p:cNvPr id="3"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4" name="Tijdelijke aanduiding voor tekst 6"/>
          <p:cNvSpPr>
            <a:spLocks noGrp="1"/>
          </p:cNvSpPr>
          <p:nvPr>
            <p:ph type="body" sz="quarter" idx="13"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7"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92619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amp; Bullets">
    <p:bg>
      <p:bgPr>
        <a:gradFill flip="none" rotWithShape="1">
          <a:gsLst>
            <a:gs pos="0">
              <a:srgbClr val="FFFFFF"/>
            </a:gs>
            <a:gs pos="100000">
              <a:srgbClr val="EBEBEB"/>
            </a:gs>
          </a:gsLst>
          <a:lin ang="5400000" scaled="0"/>
        </a:gradFill>
        <a:effectLst/>
      </p:bgPr>
    </p:bg>
    <p:spTree>
      <p:nvGrpSpPr>
        <p:cNvPr id="1" name=""/>
        <p:cNvGrpSpPr/>
        <p:nvPr/>
      </p:nvGrpSpPr>
      <p:grpSpPr>
        <a:xfrm>
          <a:off x="0" y="0"/>
          <a:ext cx="0" cy="0"/>
          <a:chOff x="0" y="0"/>
          <a:chExt cx="0" cy="0"/>
        </a:xfrm>
      </p:grpSpPr>
      <p:sp>
        <p:nvSpPr>
          <p:cNvPr id="51" name="Shape 51"/>
          <p:cNvSpPr>
            <a:spLocks noGrp="1"/>
          </p:cNvSpPr>
          <p:nvPr>
            <p:ph type="title"/>
          </p:nvPr>
        </p:nvSpPr>
        <p:spPr>
          <a:xfrm>
            <a:off x="446485" y="120551"/>
            <a:ext cx="8251032" cy="683121"/>
          </a:xfrm>
          <a:prstGeom prst="rect">
            <a:avLst/>
          </a:prstGeom>
        </p:spPr>
        <p:txBody>
          <a:bodyPr/>
          <a:lstStyle>
            <a:lvl1pPr>
              <a:defRPr sz="1688">
                <a:solidFill>
                  <a:srgbClr val="026AB1"/>
                </a:solidFill>
              </a:defRPr>
            </a:lvl1pPr>
          </a:lstStyle>
          <a:p>
            <a:r>
              <a:t>Title Text</a:t>
            </a:r>
          </a:p>
        </p:txBody>
      </p:sp>
      <p:sp>
        <p:nvSpPr>
          <p:cNvPr id="52" name="Shape 52"/>
          <p:cNvSpPr>
            <a:spLocks noGrp="1"/>
          </p:cNvSpPr>
          <p:nvPr>
            <p:ph type="body" idx="1"/>
          </p:nvPr>
        </p:nvSpPr>
        <p:spPr>
          <a:xfrm>
            <a:off x="446485" y="803672"/>
            <a:ext cx="8251032" cy="3446790"/>
          </a:xfrm>
          <a:prstGeom prst="rect">
            <a:avLst/>
          </a:prstGeom>
        </p:spPr>
        <p:txBody>
          <a:bodyPr/>
          <a:lstStyle>
            <a:lvl1pPr marL="234396" indent="-234396">
              <a:spcBef>
                <a:spcPts val="1582"/>
              </a:spcBef>
              <a:buClr>
                <a:srgbClr val="026AB1"/>
              </a:buClr>
              <a:defRPr sz="1265">
                <a:solidFill>
                  <a:srgbClr val="4D4D4D"/>
                </a:solidFill>
                <a:latin typeface="Verdana"/>
                <a:ea typeface="Verdana"/>
                <a:cs typeface="Verdana"/>
                <a:sym typeface="Verdana"/>
              </a:defRPr>
            </a:lvl1pPr>
            <a:lvl2pPr marL="442748" indent="-208352">
              <a:spcBef>
                <a:spcPts val="1582"/>
              </a:spcBef>
              <a:buClr>
                <a:srgbClr val="026AB1"/>
              </a:buClr>
              <a:defRPr sz="1265">
                <a:solidFill>
                  <a:srgbClr val="4D4D4D"/>
                </a:solidFill>
                <a:latin typeface="Verdana"/>
                <a:ea typeface="Verdana"/>
                <a:cs typeface="Verdana"/>
                <a:sym typeface="Verdana"/>
              </a:defRPr>
            </a:lvl2pPr>
            <a:lvl3pPr marL="677144" indent="-208352">
              <a:spcBef>
                <a:spcPts val="1582"/>
              </a:spcBef>
              <a:buClr>
                <a:srgbClr val="026AB1"/>
              </a:buClr>
              <a:defRPr sz="1265">
                <a:solidFill>
                  <a:srgbClr val="4D4D4D"/>
                </a:solidFill>
                <a:latin typeface="Verdana"/>
                <a:ea typeface="Verdana"/>
                <a:cs typeface="Verdana"/>
                <a:sym typeface="Verdana"/>
              </a:defRPr>
            </a:lvl3pPr>
            <a:lvl4pPr marL="911540" indent="-208352">
              <a:spcBef>
                <a:spcPts val="1582"/>
              </a:spcBef>
              <a:buClr>
                <a:srgbClr val="026AB1"/>
              </a:buClr>
              <a:defRPr sz="1265">
                <a:solidFill>
                  <a:srgbClr val="4D4D4D"/>
                </a:solidFill>
                <a:latin typeface="Verdana"/>
                <a:ea typeface="Verdana"/>
                <a:cs typeface="Verdana"/>
                <a:sym typeface="Verdana"/>
              </a:defRPr>
            </a:lvl4pPr>
            <a:lvl5pPr marL="1145936" indent="-208352">
              <a:spcBef>
                <a:spcPts val="1582"/>
              </a:spcBef>
              <a:buClr>
                <a:srgbClr val="026AB1"/>
              </a:buClr>
              <a:defRPr sz="1265">
                <a:solidFill>
                  <a:srgbClr val="4D4D4D"/>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53" name="ADAMS-template-slide.png"/>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8" name="Rectangle 7"/>
          <p:cNvSpPr/>
          <p:nvPr userDrawn="1"/>
        </p:nvSpPr>
        <p:spPr>
          <a:xfrm>
            <a:off x="204696" y="4918449"/>
            <a:ext cx="2633480" cy="165430"/>
          </a:xfrm>
          <a:prstGeom prst="rect">
            <a:avLst/>
          </a:prstGeom>
        </p:spPr>
        <p:txBody>
          <a:bodyPr wrap="square">
            <a:spAutoFit/>
          </a:bodyPr>
          <a:lstStyle/>
          <a:p>
            <a:pPr defTabSz="685800"/>
            <a:r>
              <a:rPr lang="en-US" altLang="zh-HK" sz="475" dirty="0">
                <a:solidFill>
                  <a:srgbClr val="000000"/>
                </a:solidFill>
                <a:latin typeface="Calibri" panose="020F0502020204030204" pitchFamily="34" charset="0"/>
              </a:rPr>
              <a:t>Copyright © </a:t>
            </a:r>
            <a:r>
              <a:rPr lang="en-US" altLang="zh-HK" sz="475" dirty="0" smtClean="0">
                <a:solidFill>
                  <a:srgbClr val="000000"/>
                </a:solidFill>
                <a:latin typeface="Calibri" panose="020F0502020204030204" pitchFamily="34" charset="0"/>
              </a:rPr>
              <a:t>2016 ADAMS </a:t>
            </a:r>
            <a:r>
              <a:rPr lang="en-US" altLang="zh-HK" sz="475" dirty="0">
                <a:solidFill>
                  <a:srgbClr val="000000"/>
                </a:solidFill>
                <a:latin typeface="Calibri" panose="020F0502020204030204" pitchFamily="34" charset="0"/>
              </a:rPr>
              <a:t>Direct &amp; Affinity Marketing Services </a:t>
            </a:r>
            <a:r>
              <a:rPr lang="en-US" altLang="zh-HK" sz="475" dirty="0" smtClean="0">
                <a:solidFill>
                  <a:srgbClr val="000000"/>
                </a:solidFill>
                <a:latin typeface="Calibri" panose="020F0502020204030204" pitchFamily="34" charset="0"/>
              </a:rPr>
              <a:t>Limited.</a:t>
            </a:r>
            <a:endParaRPr lang="zh-HK" altLang="en-US" sz="475" dirty="0">
              <a:solidFill>
                <a:srgbClr val="000000"/>
              </a:solidFill>
            </a:endParaRPr>
          </a:p>
        </p:txBody>
      </p:sp>
      <p:sp>
        <p:nvSpPr>
          <p:cNvPr id="9" name="Rectangle 8"/>
          <p:cNvSpPr/>
          <p:nvPr userDrawn="1"/>
        </p:nvSpPr>
        <p:spPr>
          <a:xfrm>
            <a:off x="3080419" y="4918449"/>
            <a:ext cx="2202671" cy="173445"/>
          </a:xfrm>
          <a:prstGeom prst="rect">
            <a:avLst/>
          </a:prstGeom>
        </p:spPr>
        <p:txBody>
          <a:bodyPr wrap="square">
            <a:spAutoFit/>
          </a:bodyPr>
          <a:lstStyle/>
          <a:p>
            <a:pPr defTabSz="685800"/>
            <a:r>
              <a:rPr lang="en-US" altLang="zh-HK" sz="527" dirty="0" smtClean="0">
                <a:solidFill>
                  <a:srgbClr val="000000"/>
                </a:solidFill>
                <a:latin typeface="Calibri" panose="020F0502020204030204" pitchFamily="34" charset="0"/>
              </a:rPr>
              <a:t>STRICTLY CONFIDENTIAL</a:t>
            </a:r>
            <a:endParaRPr lang="zh-HK" altLang="en-US" sz="527" dirty="0">
              <a:solidFill>
                <a:srgbClr val="000000"/>
              </a:solidFill>
            </a:endParaRPr>
          </a:p>
        </p:txBody>
      </p:sp>
      <p:sp>
        <p:nvSpPr>
          <p:cNvPr id="14" name="TextBox 13"/>
          <p:cNvSpPr txBox="1"/>
          <p:nvPr userDrawn="1"/>
        </p:nvSpPr>
        <p:spPr>
          <a:xfrm>
            <a:off x="8697517" y="4902038"/>
            <a:ext cx="316730" cy="135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63" hangingPunct="0"/>
            <a:fld id="{B53B108A-5C0C-49B7-977F-8F941AD4654F}" type="slidenum">
              <a:rPr lang="en-US" sz="527" smtClean="0">
                <a:solidFill>
                  <a:srgbClr val="000000"/>
                </a:solidFill>
                <a:latin typeface="Calibri" panose="020F0502020204030204" pitchFamily="34" charset="0"/>
                <a:cs typeface="Calibri" panose="020F0502020204030204" pitchFamily="34" charset="0"/>
                <a:sym typeface="Helvetica Light"/>
              </a:rPr>
              <a:pPr algn="ctr" defTabSz="308063" hangingPunct="0"/>
              <a:t>‹#›</a:t>
            </a:fld>
            <a:endParaRPr lang="en-US" sz="527" dirty="0">
              <a:solidFill>
                <a:srgbClr val="000000"/>
              </a:solidFill>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1308200216"/>
      </p:ext>
    </p:extLst>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FFFFFF"/>
            </a:gs>
            <a:gs pos="100000">
              <a:srgbClr val="EBEBEB"/>
            </a:gs>
          </a:gsLst>
          <a:lin ang="5400000" scaled="0"/>
        </a:gradFill>
        <a:effectLst/>
      </p:bgPr>
    </p:bg>
    <p:spTree>
      <p:nvGrpSpPr>
        <p:cNvPr id="1" name=""/>
        <p:cNvGrpSpPr/>
        <p:nvPr/>
      </p:nvGrpSpPr>
      <p:grpSpPr>
        <a:xfrm>
          <a:off x="0" y="0"/>
          <a:ext cx="0" cy="0"/>
          <a:chOff x="0" y="0"/>
          <a:chExt cx="0" cy="0"/>
        </a:xfrm>
      </p:grpSpPr>
      <p:pic>
        <p:nvPicPr>
          <p:cNvPr id="3" name="ADAMS-template-slide.png"/>
          <p:cNvPicPr>
            <a:picLocks noChangeAspect="1"/>
          </p:cNvPicPr>
          <p:nvPr userDrawn="1"/>
        </p:nvPicPr>
        <p:blipFill>
          <a:blip r:embed="rId2">
            <a:extLst/>
          </a:blip>
          <a:stretch>
            <a:fillRect/>
          </a:stretch>
        </p:blipFill>
        <p:spPr>
          <a:xfrm>
            <a:off x="0" y="0"/>
            <a:ext cx="9144000" cy="5143500"/>
          </a:xfrm>
          <a:prstGeom prst="rect">
            <a:avLst/>
          </a:prstGeom>
          <a:ln w="12700">
            <a:miter lim="400000"/>
          </a:ln>
        </p:spPr>
      </p:pic>
      <p:sp>
        <p:nvSpPr>
          <p:cNvPr id="5" name="Rectangle 4"/>
          <p:cNvSpPr/>
          <p:nvPr userDrawn="1"/>
        </p:nvSpPr>
        <p:spPr>
          <a:xfrm>
            <a:off x="204696" y="4918449"/>
            <a:ext cx="2633480" cy="165430"/>
          </a:xfrm>
          <a:prstGeom prst="rect">
            <a:avLst/>
          </a:prstGeom>
        </p:spPr>
        <p:txBody>
          <a:bodyPr wrap="square">
            <a:spAutoFit/>
          </a:bodyPr>
          <a:lstStyle/>
          <a:p>
            <a:pPr defTabSz="685800"/>
            <a:r>
              <a:rPr lang="en-US" altLang="zh-HK" sz="475" dirty="0">
                <a:solidFill>
                  <a:srgbClr val="000000"/>
                </a:solidFill>
                <a:latin typeface="Calibri" panose="020F0502020204030204" pitchFamily="34" charset="0"/>
              </a:rPr>
              <a:t>Copyright © </a:t>
            </a:r>
            <a:r>
              <a:rPr lang="en-US" altLang="zh-HK" sz="475" dirty="0" smtClean="0">
                <a:solidFill>
                  <a:srgbClr val="000000"/>
                </a:solidFill>
                <a:latin typeface="Calibri" panose="020F0502020204030204" pitchFamily="34" charset="0"/>
              </a:rPr>
              <a:t>2016 </a:t>
            </a:r>
            <a:r>
              <a:rPr lang="en-US" altLang="zh-HK" sz="475" dirty="0" err="1">
                <a:solidFill>
                  <a:srgbClr val="000000"/>
                </a:solidFill>
                <a:latin typeface="Calibri" panose="020F0502020204030204" pitchFamily="34" charset="0"/>
              </a:rPr>
              <a:t>Aegon</a:t>
            </a:r>
            <a:r>
              <a:rPr lang="en-US" altLang="zh-HK" sz="475" dirty="0">
                <a:solidFill>
                  <a:srgbClr val="000000"/>
                </a:solidFill>
                <a:latin typeface="Calibri" panose="020F0502020204030204" pitchFamily="34" charset="0"/>
              </a:rPr>
              <a:t> Direct &amp; Affinity Marketing Services </a:t>
            </a:r>
            <a:r>
              <a:rPr lang="en-US" altLang="zh-HK" sz="475" dirty="0" smtClean="0">
                <a:solidFill>
                  <a:srgbClr val="000000"/>
                </a:solidFill>
                <a:latin typeface="Calibri" panose="020F0502020204030204" pitchFamily="34" charset="0"/>
              </a:rPr>
              <a:t>Limited.</a:t>
            </a:r>
            <a:endParaRPr lang="zh-HK" altLang="en-US" sz="475" dirty="0">
              <a:solidFill>
                <a:srgbClr val="000000"/>
              </a:solidFill>
            </a:endParaRPr>
          </a:p>
        </p:txBody>
      </p:sp>
      <p:sp>
        <p:nvSpPr>
          <p:cNvPr id="6" name="Rectangle 5"/>
          <p:cNvSpPr/>
          <p:nvPr userDrawn="1"/>
        </p:nvSpPr>
        <p:spPr>
          <a:xfrm>
            <a:off x="3080419" y="4918449"/>
            <a:ext cx="2202671" cy="173445"/>
          </a:xfrm>
          <a:prstGeom prst="rect">
            <a:avLst/>
          </a:prstGeom>
        </p:spPr>
        <p:txBody>
          <a:bodyPr wrap="square">
            <a:spAutoFit/>
          </a:bodyPr>
          <a:lstStyle/>
          <a:p>
            <a:pPr defTabSz="685800"/>
            <a:r>
              <a:rPr lang="en-US" altLang="zh-HK" sz="527" dirty="0" smtClean="0">
                <a:solidFill>
                  <a:srgbClr val="000000"/>
                </a:solidFill>
                <a:latin typeface="Calibri" panose="020F0502020204030204" pitchFamily="34" charset="0"/>
              </a:rPr>
              <a:t>STRICTLY CONFIDENTIAL</a:t>
            </a:r>
            <a:endParaRPr lang="zh-HK" altLang="en-US" sz="527" dirty="0">
              <a:solidFill>
                <a:srgbClr val="000000"/>
              </a:solidFill>
            </a:endParaRPr>
          </a:p>
        </p:txBody>
      </p:sp>
      <p:sp>
        <p:nvSpPr>
          <p:cNvPr id="7" name="TextBox 6"/>
          <p:cNvSpPr txBox="1"/>
          <p:nvPr userDrawn="1"/>
        </p:nvSpPr>
        <p:spPr>
          <a:xfrm>
            <a:off x="8697517" y="4902038"/>
            <a:ext cx="316730" cy="135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defTabSz="685800"/>
            <a:fld id="{B53B108A-5C0C-49B7-977F-8F941AD4654F}" type="slidenum">
              <a:rPr lang="en-US" sz="527" smtClean="0">
                <a:solidFill>
                  <a:srgbClr val="000000"/>
                </a:solidFill>
                <a:latin typeface="Calibri" panose="020F0502020204030204" pitchFamily="34" charset="0"/>
                <a:cs typeface="Calibri" panose="020F0502020204030204" pitchFamily="34" charset="0"/>
              </a:rPr>
              <a:pPr defTabSz="685800"/>
              <a:t>‹#›</a:t>
            </a:fld>
            <a:endParaRPr lang="en-US" sz="527"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9095770"/>
      </p:ext>
    </p:extLst>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pic>
        <p:nvPicPr>
          <p:cNvPr id="53" name="Insights into the Future Invitation - PPT-03.png"/>
          <p:cNvPicPr>
            <a:picLocks noChangeAspect="1"/>
          </p:cNvPicPr>
          <p:nvPr/>
        </p:nvPicPr>
        <p:blipFill>
          <a:blip r:embed="rId2">
            <a:extLst/>
          </a:blip>
          <a:srcRect t="16" b="16"/>
          <a:stretch>
            <a:fillRect/>
          </a:stretch>
        </p:blipFill>
        <p:spPr>
          <a:xfrm>
            <a:off x="0" y="0"/>
            <a:ext cx="9144000" cy="5143500"/>
          </a:xfrm>
          <a:prstGeom prst="rect">
            <a:avLst/>
          </a:prstGeom>
          <a:ln w="12700">
            <a:miter lim="400000"/>
          </a:ln>
        </p:spPr>
      </p:pic>
      <p:sp>
        <p:nvSpPr>
          <p:cNvPr id="54" name="Shape 54"/>
          <p:cNvSpPr>
            <a:spLocks noGrp="1"/>
          </p:cNvSpPr>
          <p:nvPr>
            <p:ph type="title"/>
          </p:nvPr>
        </p:nvSpPr>
        <p:spPr>
          <a:xfrm>
            <a:off x="446484" y="334863"/>
            <a:ext cx="4125516" cy="803672"/>
          </a:xfrm>
          <a:prstGeom prst="rect">
            <a:avLst/>
          </a:prstGeom>
        </p:spPr>
        <p:txBody>
          <a:bodyPr anchor="t"/>
          <a:lstStyle>
            <a:lvl1pPr algn="l">
              <a:defRPr sz="2109">
                <a:solidFill>
                  <a:srgbClr val="424242"/>
                </a:solidFill>
                <a:latin typeface="Verdana"/>
                <a:ea typeface="Verdana"/>
                <a:cs typeface="Verdana"/>
                <a:sym typeface="Verdana"/>
              </a:defRPr>
            </a:lvl1pPr>
          </a:lstStyle>
          <a:p>
            <a:r>
              <a:t>Title Text</a:t>
            </a:r>
          </a:p>
        </p:txBody>
      </p:sp>
      <p:sp>
        <p:nvSpPr>
          <p:cNvPr id="55" name="Shape 55"/>
          <p:cNvSpPr>
            <a:spLocks noGrp="1"/>
          </p:cNvSpPr>
          <p:nvPr>
            <p:ph type="sldNum" sz="quarter" idx="2"/>
          </p:nvPr>
        </p:nvSpPr>
        <p:spPr>
          <a:xfrm>
            <a:off x="4437983" y="4878958"/>
            <a:ext cx="259105" cy="200918"/>
          </a:xfrm>
          <a:prstGeom prst="rect">
            <a:avLst/>
          </a:prstGeom>
        </p:spPr>
        <p:txBody>
          <a:bodyPr/>
          <a:lstStyle/>
          <a:p>
            <a:pPr defTabSz="685800"/>
            <a:fld id="{86CB4B4D-7CA3-9044-876B-883B54F8677D}" type="slidenum">
              <a:rPr lang="uk-UA" smtClean="0">
                <a:solidFill>
                  <a:srgbClr val="000000"/>
                </a:solidFill>
              </a:rPr>
              <a:pPr defTabSz="685800"/>
              <a:t>‹#›</a:t>
            </a:fld>
            <a:endParaRPr lang="uk-UA">
              <a:solidFill>
                <a:srgbClr val="000000"/>
              </a:solidFill>
            </a:endParaRPr>
          </a:p>
        </p:txBody>
      </p:sp>
    </p:spTree>
    <p:extLst>
      <p:ext uri="{BB962C8B-B14F-4D97-AF65-F5344CB8AC3E}">
        <p14:creationId xmlns:p14="http://schemas.microsoft.com/office/powerpoint/2010/main" val="1397335081"/>
      </p:ext>
    </p:extLst>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4"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6" name="Tijdelijke aanduiding voor tekst 5"/>
          <p:cNvSpPr>
            <a:spLocks noGrp="1"/>
          </p:cNvSpPr>
          <p:nvPr>
            <p:ph type="body" sz="quarter" idx="11" hasCustomPrompt="1"/>
          </p:nvPr>
        </p:nvSpPr>
        <p:spPr>
          <a:xfrm>
            <a:off x="335518" y="1325880"/>
            <a:ext cx="8214361" cy="3055620"/>
          </a:xfrm>
          <a:prstGeom prst="rect">
            <a:avLst/>
          </a:prstGeom>
        </p:spPr>
        <p:txBody>
          <a:bodyPr/>
          <a:lstStyle>
            <a:lvl1pPr marL="0" indent="0" algn="just">
              <a:lnSpc>
                <a:spcPct val="100000"/>
              </a:lnSpc>
              <a:spcBef>
                <a:spcPts val="0"/>
              </a:spcBef>
              <a:spcAft>
                <a:spcPts val="450"/>
              </a:spcAft>
              <a:buNone/>
              <a:defRPr sz="1500">
                <a:solidFill>
                  <a:schemeClr val="tx1">
                    <a:lumMod val="50000"/>
                    <a:lumOff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dirty="0" err="1"/>
              <a:t>consectetur</a:t>
            </a:r>
            <a:r>
              <a:rPr lang="nl-NL" dirty="0"/>
              <a:t> </a:t>
            </a:r>
            <a:r>
              <a:rPr lang="nl-NL" dirty="0" err="1"/>
              <a:t>adipiscing</a:t>
            </a:r>
            <a:r>
              <a:rPr lang="nl-NL" dirty="0"/>
              <a:t> </a:t>
            </a:r>
            <a:r>
              <a:rPr lang="nl-NL" dirty="0" err="1"/>
              <a:t>elit</a:t>
            </a:r>
            <a:r>
              <a:rPr lang="nl-NL" dirty="0"/>
              <a:t>. </a:t>
            </a:r>
            <a:r>
              <a:rPr lang="nl-NL" dirty="0" err="1"/>
              <a:t>Donec</a:t>
            </a:r>
            <a:r>
              <a:rPr lang="nl-NL" dirty="0"/>
              <a:t> </a:t>
            </a:r>
            <a:r>
              <a:rPr lang="nl-NL" dirty="0" err="1"/>
              <a:t>mauris</a:t>
            </a:r>
            <a:r>
              <a:rPr lang="nl-NL" dirty="0"/>
              <a:t> </a:t>
            </a:r>
            <a:r>
              <a:rPr lang="nl-NL" dirty="0" err="1"/>
              <a:t>lorem</a:t>
            </a:r>
            <a:r>
              <a:rPr lang="nl-NL" dirty="0"/>
              <a:t>, vestibulum </a:t>
            </a:r>
            <a:r>
              <a:rPr lang="nl-NL" dirty="0" err="1"/>
              <a:t>ac</a:t>
            </a:r>
            <a:r>
              <a:rPr lang="nl-NL" dirty="0"/>
              <a:t> </a:t>
            </a:r>
            <a:r>
              <a:rPr lang="nl-NL" dirty="0" err="1"/>
              <a:t>rutrum</a:t>
            </a:r>
            <a:r>
              <a:rPr lang="nl-NL" dirty="0"/>
              <a:t> </a:t>
            </a:r>
            <a:r>
              <a:rPr lang="nl-NL" dirty="0" err="1"/>
              <a:t>id</a:t>
            </a:r>
            <a:r>
              <a:rPr lang="nl-NL" dirty="0"/>
              <a:t>, </a:t>
            </a:r>
            <a:r>
              <a:rPr lang="nl-NL" dirty="0" err="1"/>
              <a:t>suscipit</a:t>
            </a:r>
            <a:r>
              <a:rPr lang="nl-NL" dirty="0"/>
              <a:t> in </a:t>
            </a:r>
            <a:r>
              <a:rPr lang="nl-NL" dirty="0" err="1"/>
              <a:t>dui.</a:t>
            </a:r>
            <a:r>
              <a:rPr lang="nl-NL" dirty="0"/>
              <a:t> </a:t>
            </a:r>
            <a:r>
              <a:rPr lang="nl-NL" dirty="0" err="1"/>
              <a:t>Donec</a:t>
            </a:r>
            <a:r>
              <a:rPr lang="nl-NL" dirty="0"/>
              <a:t> vitae </a:t>
            </a:r>
            <a:r>
              <a:rPr lang="nl-NL" dirty="0" err="1"/>
              <a:t>dapibus</a:t>
            </a:r>
            <a:r>
              <a:rPr lang="nl-NL" dirty="0"/>
              <a:t> </a:t>
            </a:r>
            <a:r>
              <a:rPr lang="nl-NL" dirty="0" err="1"/>
              <a:t>tellus</a:t>
            </a:r>
            <a:r>
              <a:rPr lang="nl-NL" dirty="0"/>
              <a:t>. Vestibulum </a:t>
            </a:r>
            <a:r>
              <a:rPr lang="nl-NL" dirty="0" err="1"/>
              <a:t>nunc</a:t>
            </a:r>
            <a:r>
              <a:rPr lang="nl-NL" dirty="0"/>
              <a:t> </a:t>
            </a:r>
            <a:r>
              <a:rPr lang="nl-NL" dirty="0" err="1"/>
              <a:t>sem</a:t>
            </a:r>
            <a:r>
              <a:rPr lang="nl-NL" dirty="0"/>
              <a:t>, </a:t>
            </a:r>
            <a:r>
              <a:rPr lang="nl-NL" dirty="0" err="1"/>
              <a:t>finibus</a:t>
            </a:r>
            <a:r>
              <a:rPr lang="nl-NL" dirty="0"/>
              <a:t> </a:t>
            </a:r>
            <a:r>
              <a:rPr lang="nl-NL" dirty="0" err="1"/>
              <a:t>quis</a:t>
            </a:r>
            <a:r>
              <a:rPr lang="nl-NL" dirty="0"/>
              <a:t> </a:t>
            </a:r>
            <a:r>
              <a:rPr lang="nl-NL" dirty="0" err="1"/>
              <a:t>elementum</a:t>
            </a:r>
            <a:r>
              <a:rPr lang="nl-NL" dirty="0"/>
              <a:t> </a:t>
            </a:r>
            <a:r>
              <a:rPr lang="nl-NL" dirty="0" err="1"/>
              <a:t>ac</a:t>
            </a:r>
            <a:r>
              <a:rPr lang="nl-NL" dirty="0"/>
              <a:t>, </a:t>
            </a:r>
            <a:r>
              <a:rPr lang="nl-NL" dirty="0" err="1"/>
              <a:t>varius</a:t>
            </a:r>
            <a:r>
              <a:rPr lang="nl-NL" dirty="0"/>
              <a:t> </a:t>
            </a:r>
            <a:r>
              <a:rPr lang="nl-NL" dirty="0" err="1"/>
              <a:t>ac</a:t>
            </a:r>
            <a:r>
              <a:rPr lang="nl-NL" dirty="0"/>
              <a:t> </a:t>
            </a:r>
            <a:r>
              <a:rPr lang="nl-NL" dirty="0" err="1"/>
              <a:t>tellus</a:t>
            </a:r>
            <a:r>
              <a:rPr lang="nl-NL" dirty="0"/>
              <a:t>. Nam </a:t>
            </a:r>
            <a:r>
              <a:rPr lang="nl-NL" dirty="0" err="1"/>
              <a:t>faucibus</a:t>
            </a:r>
            <a:r>
              <a:rPr lang="nl-NL" dirty="0"/>
              <a:t> </a:t>
            </a:r>
            <a:r>
              <a:rPr lang="nl-NL" dirty="0" err="1"/>
              <a:t>faucibus</a:t>
            </a:r>
            <a:r>
              <a:rPr lang="nl-NL" dirty="0"/>
              <a:t> </a:t>
            </a:r>
            <a:r>
              <a:rPr lang="nl-NL" dirty="0" err="1"/>
              <a:t>venenatis</a:t>
            </a:r>
            <a:r>
              <a:rPr lang="nl-NL" dirty="0"/>
              <a:t>. </a:t>
            </a:r>
            <a:r>
              <a:rPr lang="nl-NL" dirty="0" err="1"/>
              <a:t>Donec</a:t>
            </a:r>
            <a:r>
              <a:rPr lang="nl-NL" dirty="0"/>
              <a:t> </a:t>
            </a:r>
            <a:r>
              <a:rPr lang="nl-NL" dirty="0" err="1"/>
              <a:t>nec</a:t>
            </a:r>
            <a:r>
              <a:rPr lang="nl-NL" dirty="0"/>
              <a:t> </a:t>
            </a:r>
            <a:r>
              <a:rPr lang="nl-NL" dirty="0" err="1"/>
              <a:t>arcu</a:t>
            </a:r>
            <a:r>
              <a:rPr lang="nl-NL" dirty="0"/>
              <a:t> </a:t>
            </a:r>
            <a:r>
              <a:rPr lang="nl-NL" dirty="0" err="1"/>
              <a:t>velit</a:t>
            </a:r>
            <a:r>
              <a:rPr lang="nl-NL" dirty="0"/>
              <a:t>. </a:t>
            </a:r>
            <a:r>
              <a:rPr lang="nl-NL" dirty="0" err="1"/>
              <a:t>Fusce</a:t>
            </a:r>
            <a:r>
              <a:rPr lang="nl-NL" dirty="0"/>
              <a:t> </a:t>
            </a:r>
            <a:r>
              <a:rPr lang="nl-NL" dirty="0" err="1"/>
              <a:t>viverra</a:t>
            </a:r>
            <a:r>
              <a:rPr lang="nl-NL" dirty="0"/>
              <a:t>, </a:t>
            </a:r>
            <a:r>
              <a:rPr lang="nl-NL" dirty="0" err="1"/>
              <a:t>dui</a:t>
            </a:r>
            <a:r>
              <a:rPr lang="nl-NL" dirty="0"/>
              <a:t> vitae </a:t>
            </a:r>
            <a:r>
              <a:rPr lang="nl-NL" dirty="0" err="1"/>
              <a:t>euismod</a:t>
            </a:r>
            <a:r>
              <a:rPr lang="nl-NL" dirty="0"/>
              <a:t> </a:t>
            </a:r>
            <a:r>
              <a:rPr lang="nl-NL" dirty="0" err="1"/>
              <a:t>mollis</a:t>
            </a:r>
            <a:r>
              <a:rPr lang="nl-NL" dirty="0"/>
              <a:t>, </a:t>
            </a:r>
            <a:r>
              <a:rPr lang="nl-NL" dirty="0" err="1"/>
              <a:t>tortor</a:t>
            </a:r>
            <a:r>
              <a:rPr lang="nl-NL" dirty="0"/>
              <a:t> magna </a:t>
            </a:r>
            <a:r>
              <a:rPr lang="nl-NL" dirty="0" err="1"/>
              <a:t>egestas</a:t>
            </a:r>
            <a:r>
              <a:rPr lang="nl-NL" dirty="0"/>
              <a:t> </a:t>
            </a:r>
            <a:r>
              <a:rPr lang="nl-NL" dirty="0" err="1"/>
              <a:t>nunc</a:t>
            </a:r>
            <a:r>
              <a:rPr lang="nl-NL" dirty="0"/>
              <a:t>, et </a:t>
            </a:r>
            <a:r>
              <a:rPr lang="nl-NL" dirty="0" err="1"/>
              <a:t>suscipit</a:t>
            </a:r>
            <a:r>
              <a:rPr lang="nl-NL" dirty="0"/>
              <a:t> </a:t>
            </a:r>
            <a:r>
              <a:rPr lang="nl-NL" dirty="0" err="1"/>
              <a:t>nunc</a:t>
            </a:r>
            <a:r>
              <a:rPr lang="nl-NL" dirty="0"/>
              <a:t> ex </a:t>
            </a:r>
            <a:r>
              <a:rPr lang="nl-NL" dirty="0" err="1"/>
              <a:t>quis</a:t>
            </a:r>
            <a:r>
              <a:rPr lang="nl-NL" dirty="0"/>
              <a:t> </a:t>
            </a:r>
            <a:r>
              <a:rPr lang="nl-NL" dirty="0" err="1"/>
              <a:t>nunc</a:t>
            </a:r>
            <a:r>
              <a:rPr lang="nl-NL" dirty="0"/>
              <a:t>. </a:t>
            </a:r>
            <a:r>
              <a:rPr lang="nl-NL" dirty="0" err="1"/>
              <a:t>Pellentesque</a:t>
            </a:r>
            <a:r>
              <a:rPr lang="nl-NL" dirty="0"/>
              <a:t> </a:t>
            </a:r>
            <a:r>
              <a:rPr lang="nl-NL" dirty="0" err="1"/>
              <a:t>habitant</a:t>
            </a:r>
            <a:r>
              <a:rPr lang="nl-NL" dirty="0"/>
              <a:t> </a:t>
            </a:r>
            <a:r>
              <a:rPr lang="nl-NL" dirty="0" err="1"/>
              <a:t>morbi</a:t>
            </a:r>
            <a:r>
              <a:rPr lang="nl-NL" dirty="0"/>
              <a:t> </a:t>
            </a:r>
            <a:r>
              <a:rPr lang="nl-NL" dirty="0" err="1"/>
              <a:t>tristique</a:t>
            </a:r>
            <a:r>
              <a:rPr lang="nl-NL" dirty="0"/>
              <a:t> </a:t>
            </a:r>
            <a:r>
              <a:rPr lang="nl-NL" dirty="0" err="1"/>
              <a:t>senectus</a:t>
            </a:r>
            <a:r>
              <a:rPr lang="nl-NL" dirty="0"/>
              <a:t> et </a:t>
            </a:r>
            <a:r>
              <a:rPr lang="nl-NL" dirty="0" err="1"/>
              <a:t>netus</a:t>
            </a:r>
            <a:r>
              <a:rPr lang="nl-NL" dirty="0"/>
              <a:t> et </a:t>
            </a:r>
            <a:r>
              <a:rPr lang="nl-NL" dirty="0" err="1"/>
              <a:t>malesuada</a:t>
            </a:r>
            <a:r>
              <a:rPr lang="nl-NL" dirty="0"/>
              <a:t> </a:t>
            </a:r>
            <a:r>
              <a:rPr lang="nl-NL" dirty="0" err="1"/>
              <a:t>fames</a:t>
            </a:r>
            <a:r>
              <a:rPr lang="nl-NL" dirty="0"/>
              <a:t> </a:t>
            </a:r>
            <a:r>
              <a:rPr lang="nl-NL" dirty="0" err="1"/>
              <a:t>ac</a:t>
            </a:r>
            <a:r>
              <a:rPr lang="nl-NL" dirty="0"/>
              <a:t> </a:t>
            </a:r>
            <a:r>
              <a:rPr lang="nl-NL" dirty="0" err="1"/>
              <a:t>turpis</a:t>
            </a:r>
            <a:r>
              <a:rPr lang="nl-NL" dirty="0"/>
              <a:t> </a:t>
            </a:r>
            <a:r>
              <a:rPr lang="nl-NL" dirty="0" err="1"/>
              <a:t>egestas</a:t>
            </a:r>
            <a:r>
              <a:rPr lang="nl-NL" dirty="0"/>
              <a:t>. Integer </a:t>
            </a:r>
            <a:r>
              <a:rPr lang="nl-NL" dirty="0" err="1"/>
              <a:t>eget</a:t>
            </a:r>
            <a:r>
              <a:rPr lang="nl-NL" dirty="0"/>
              <a:t> auctor </a:t>
            </a:r>
            <a:r>
              <a:rPr lang="nl-NL" dirty="0" err="1"/>
              <a:t>nunc</a:t>
            </a:r>
            <a:r>
              <a:rPr lang="nl-NL" dirty="0"/>
              <a:t>. </a:t>
            </a:r>
            <a:r>
              <a:rPr lang="nl-NL" dirty="0" err="1"/>
              <a:t>Maecenas</a:t>
            </a:r>
            <a:r>
              <a:rPr lang="nl-NL" dirty="0"/>
              <a:t> </a:t>
            </a:r>
            <a:r>
              <a:rPr lang="nl-NL" dirty="0" err="1"/>
              <a:t>tincidunt</a:t>
            </a:r>
            <a:r>
              <a:rPr lang="nl-NL" dirty="0"/>
              <a:t> </a:t>
            </a:r>
            <a:r>
              <a:rPr lang="nl-NL" dirty="0" err="1"/>
              <a:t>eleifend</a:t>
            </a:r>
            <a:r>
              <a:rPr lang="nl-NL" dirty="0"/>
              <a:t> </a:t>
            </a:r>
            <a:r>
              <a:rPr lang="nl-NL" dirty="0" err="1"/>
              <a:t>consequat</a:t>
            </a:r>
            <a:r>
              <a:rPr lang="nl-NL" dirty="0"/>
              <a:t>. </a:t>
            </a:r>
            <a:r>
              <a:rPr lang="nl-NL" dirty="0" err="1"/>
              <a:t>Nulla</a:t>
            </a:r>
            <a:r>
              <a:rPr lang="nl-NL" dirty="0"/>
              <a:t> </a:t>
            </a:r>
            <a:r>
              <a:rPr lang="nl-NL" dirty="0" err="1"/>
              <a:t>efficitur</a:t>
            </a:r>
            <a:r>
              <a:rPr lang="nl-NL" dirty="0"/>
              <a:t> </a:t>
            </a:r>
            <a:r>
              <a:rPr lang="nl-NL" dirty="0" err="1"/>
              <a:t>urna</a:t>
            </a:r>
            <a:r>
              <a:rPr lang="nl-NL" dirty="0"/>
              <a:t> et massa </a:t>
            </a:r>
            <a:r>
              <a:rPr lang="nl-NL" dirty="0" err="1"/>
              <a:t>dapibus</a:t>
            </a:r>
            <a:r>
              <a:rPr lang="nl-NL" dirty="0"/>
              <a:t> maximus. </a:t>
            </a:r>
            <a:r>
              <a:rPr lang="nl-NL" dirty="0" err="1"/>
              <a:t>Maecenas</a:t>
            </a:r>
            <a:r>
              <a:rPr lang="nl-NL" dirty="0"/>
              <a:t> </a:t>
            </a:r>
            <a:r>
              <a:rPr lang="nl-NL" dirty="0" err="1"/>
              <a:t>sit</a:t>
            </a:r>
            <a:r>
              <a:rPr lang="nl-NL" dirty="0"/>
              <a:t> </a:t>
            </a:r>
            <a:r>
              <a:rPr lang="nl-NL" dirty="0" err="1"/>
              <a:t>amet</a:t>
            </a:r>
            <a:r>
              <a:rPr lang="nl-NL" dirty="0"/>
              <a:t> </a:t>
            </a:r>
            <a:r>
              <a:rPr lang="nl-NL" dirty="0" err="1"/>
              <a:t>risus</a:t>
            </a:r>
            <a:r>
              <a:rPr lang="nl-NL" dirty="0"/>
              <a:t> </a:t>
            </a:r>
            <a:r>
              <a:rPr lang="nl-NL" dirty="0" err="1"/>
              <a:t>pretium</a:t>
            </a:r>
            <a:r>
              <a:rPr lang="nl-NL" dirty="0"/>
              <a:t>, </a:t>
            </a:r>
            <a:r>
              <a:rPr lang="nl-NL" dirty="0" err="1"/>
              <a:t>sagittis</a:t>
            </a:r>
            <a:r>
              <a:rPr lang="nl-NL" dirty="0"/>
              <a:t> </a:t>
            </a:r>
            <a:r>
              <a:rPr lang="nl-NL" dirty="0" err="1"/>
              <a:t>dui</a:t>
            </a:r>
            <a:r>
              <a:rPr lang="nl-NL" dirty="0"/>
              <a:t> ut, </a:t>
            </a:r>
            <a:r>
              <a:rPr lang="nl-NL" dirty="0" err="1"/>
              <a:t>consectetur</a:t>
            </a:r>
            <a:r>
              <a:rPr lang="nl-NL" dirty="0"/>
              <a:t> </a:t>
            </a:r>
            <a:r>
              <a:rPr lang="nl-NL" dirty="0" err="1"/>
              <a:t>purus</a:t>
            </a:r>
            <a:r>
              <a:rPr lang="nl-NL" dirty="0"/>
              <a:t>. </a:t>
            </a:r>
            <a:r>
              <a:rPr lang="nl-NL" dirty="0" err="1"/>
              <a:t>Phasellus</a:t>
            </a:r>
            <a:r>
              <a:rPr lang="nl-NL" dirty="0"/>
              <a:t> auctor </a:t>
            </a:r>
            <a:r>
              <a:rPr lang="nl-NL" dirty="0" err="1"/>
              <a:t>consectetur</a:t>
            </a:r>
            <a:r>
              <a:rPr lang="nl-NL" dirty="0"/>
              <a:t> </a:t>
            </a:r>
            <a:r>
              <a:rPr lang="nl-NL" dirty="0" err="1"/>
              <a:t>arcu</a:t>
            </a:r>
            <a:r>
              <a:rPr lang="nl-NL" dirty="0"/>
              <a:t> a </a:t>
            </a:r>
            <a:r>
              <a:rPr lang="nl-NL" dirty="0" err="1"/>
              <a:t>consequat</a:t>
            </a:r>
            <a:r>
              <a:rPr lang="nl-NL" dirty="0"/>
              <a:t>. Vestibulum </a:t>
            </a:r>
            <a:r>
              <a:rPr lang="nl-NL" dirty="0" err="1"/>
              <a:t>congue</a:t>
            </a:r>
            <a:r>
              <a:rPr lang="nl-NL" dirty="0"/>
              <a:t> </a:t>
            </a:r>
            <a:r>
              <a:rPr lang="nl-NL" dirty="0" err="1"/>
              <a:t>sed</a:t>
            </a:r>
            <a:r>
              <a:rPr lang="nl-NL" dirty="0"/>
              <a:t> </a:t>
            </a:r>
            <a:r>
              <a:rPr lang="nl-NL" dirty="0" err="1"/>
              <a:t>orci</a:t>
            </a:r>
            <a:r>
              <a:rPr lang="nl-NL" dirty="0"/>
              <a:t> </a:t>
            </a:r>
            <a:r>
              <a:rPr lang="nl-NL" dirty="0" err="1"/>
              <a:t>efficitur</a:t>
            </a:r>
            <a:r>
              <a:rPr lang="nl-NL" dirty="0"/>
              <a:t> </a:t>
            </a:r>
            <a:r>
              <a:rPr lang="nl-NL" dirty="0" err="1"/>
              <a:t>finibus</a:t>
            </a:r>
            <a:r>
              <a:rPr lang="nl-NL" dirty="0"/>
              <a:t>. Integer </a:t>
            </a:r>
            <a:r>
              <a:rPr lang="nl-NL" dirty="0" err="1"/>
              <a:t>malesuada</a:t>
            </a:r>
            <a:r>
              <a:rPr lang="nl-NL" dirty="0"/>
              <a:t> </a:t>
            </a:r>
            <a:r>
              <a:rPr lang="nl-NL" dirty="0" err="1"/>
              <a:t>finibus</a:t>
            </a:r>
            <a:r>
              <a:rPr lang="nl-NL" dirty="0"/>
              <a:t> </a:t>
            </a:r>
            <a:r>
              <a:rPr lang="nl-NL" dirty="0" err="1"/>
              <a:t>ligula</a:t>
            </a:r>
            <a:r>
              <a:rPr lang="nl-NL" dirty="0"/>
              <a:t>, </a:t>
            </a:r>
            <a:r>
              <a:rPr lang="nl-NL" dirty="0" err="1"/>
              <a:t>aliquet</a:t>
            </a:r>
            <a:r>
              <a:rPr lang="nl-NL" dirty="0"/>
              <a:t> </a:t>
            </a:r>
            <a:r>
              <a:rPr lang="nl-NL" dirty="0" err="1"/>
              <a:t>lobortis</a:t>
            </a:r>
            <a:r>
              <a:rPr lang="nl-NL" dirty="0"/>
              <a:t> </a:t>
            </a:r>
            <a:r>
              <a:rPr lang="nl-NL" dirty="0" err="1"/>
              <a:t>nulla</a:t>
            </a:r>
            <a:r>
              <a:rPr lang="nl-NL" dirty="0"/>
              <a:t> commodo vel.</a:t>
            </a:r>
          </a:p>
        </p:txBody>
      </p:sp>
      <p:sp>
        <p:nvSpPr>
          <p:cNvPr id="5"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7" name="Tijdelijke aanduiding voor tekst 6"/>
          <p:cNvSpPr>
            <a:spLocks noGrp="1"/>
          </p:cNvSpPr>
          <p:nvPr>
            <p:ph type="body" sz="quarter" idx="13"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8"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145698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guide id="4" orient="horz" pos="411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6" name="Tijdelijke aanduiding voor tekst 5"/>
          <p:cNvSpPr>
            <a:spLocks noGrp="1"/>
          </p:cNvSpPr>
          <p:nvPr>
            <p:ph type="body" sz="quarter" idx="11" hasCustomPrompt="1"/>
          </p:nvPr>
        </p:nvSpPr>
        <p:spPr>
          <a:xfrm>
            <a:off x="335518" y="1325880"/>
            <a:ext cx="8214361" cy="3055620"/>
          </a:xfrm>
          <a:prstGeom prst="rect">
            <a:avLst/>
          </a:prstGeom>
        </p:spPr>
        <p:txBody>
          <a:bodyPr numCol="2" spcCol="432000"/>
          <a:lstStyle>
            <a:lvl1pPr marL="0" indent="0" algn="just">
              <a:lnSpc>
                <a:spcPct val="100000"/>
              </a:lnSpc>
              <a:spcBef>
                <a:spcPts val="0"/>
              </a:spcBef>
              <a:spcAft>
                <a:spcPts val="450"/>
              </a:spcAft>
              <a:buNone/>
              <a:defRPr sz="1500">
                <a:solidFill>
                  <a:schemeClr val="tx1">
                    <a:lumMod val="50000"/>
                    <a:lumOff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dirty="0" err="1"/>
              <a:t>consectetur</a:t>
            </a:r>
            <a:r>
              <a:rPr lang="nl-NL" dirty="0"/>
              <a:t> </a:t>
            </a:r>
            <a:r>
              <a:rPr lang="nl-NL" dirty="0" err="1"/>
              <a:t>adipiscing</a:t>
            </a:r>
            <a:r>
              <a:rPr lang="nl-NL" dirty="0"/>
              <a:t> </a:t>
            </a:r>
            <a:r>
              <a:rPr lang="nl-NL" dirty="0" err="1"/>
              <a:t>elit</a:t>
            </a:r>
            <a:r>
              <a:rPr lang="nl-NL" dirty="0"/>
              <a:t>. </a:t>
            </a:r>
            <a:r>
              <a:rPr lang="nl-NL" dirty="0" err="1"/>
              <a:t>Donec</a:t>
            </a:r>
            <a:r>
              <a:rPr lang="nl-NL" dirty="0"/>
              <a:t> </a:t>
            </a:r>
            <a:r>
              <a:rPr lang="nl-NL" dirty="0" err="1"/>
              <a:t>mauris</a:t>
            </a:r>
            <a:r>
              <a:rPr lang="nl-NL" dirty="0"/>
              <a:t> </a:t>
            </a:r>
            <a:r>
              <a:rPr lang="nl-NL" dirty="0" err="1"/>
              <a:t>lorem</a:t>
            </a:r>
            <a:r>
              <a:rPr lang="nl-NL" dirty="0"/>
              <a:t>, vestibulum </a:t>
            </a:r>
            <a:r>
              <a:rPr lang="nl-NL" dirty="0" err="1"/>
              <a:t>ac</a:t>
            </a:r>
            <a:r>
              <a:rPr lang="nl-NL" dirty="0"/>
              <a:t> </a:t>
            </a:r>
            <a:r>
              <a:rPr lang="nl-NL" dirty="0" err="1"/>
              <a:t>rutrum</a:t>
            </a:r>
            <a:r>
              <a:rPr lang="nl-NL" dirty="0"/>
              <a:t> </a:t>
            </a:r>
            <a:r>
              <a:rPr lang="nl-NL" dirty="0" err="1"/>
              <a:t>id</a:t>
            </a:r>
            <a:r>
              <a:rPr lang="nl-NL" dirty="0"/>
              <a:t>, </a:t>
            </a:r>
            <a:r>
              <a:rPr lang="nl-NL" dirty="0" err="1"/>
              <a:t>suscipit</a:t>
            </a:r>
            <a:r>
              <a:rPr lang="nl-NL" dirty="0"/>
              <a:t> in </a:t>
            </a:r>
            <a:r>
              <a:rPr lang="nl-NL" dirty="0" err="1"/>
              <a:t>dui.</a:t>
            </a:r>
            <a:r>
              <a:rPr lang="nl-NL" dirty="0"/>
              <a:t> </a:t>
            </a:r>
            <a:r>
              <a:rPr lang="nl-NL" dirty="0" err="1"/>
              <a:t>Donec</a:t>
            </a:r>
            <a:r>
              <a:rPr lang="nl-NL" dirty="0"/>
              <a:t> vitae </a:t>
            </a:r>
            <a:r>
              <a:rPr lang="nl-NL" dirty="0" err="1"/>
              <a:t>dapibus</a:t>
            </a:r>
            <a:r>
              <a:rPr lang="nl-NL" dirty="0"/>
              <a:t> </a:t>
            </a:r>
            <a:r>
              <a:rPr lang="nl-NL" dirty="0" err="1"/>
              <a:t>tellus</a:t>
            </a:r>
            <a:r>
              <a:rPr lang="nl-NL" dirty="0"/>
              <a:t>. Vestibulum </a:t>
            </a:r>
            <a:r>
              <a:rPr lang="nl-NL" dirty="0" err="1"/>
              <a:t>nunc</a:t>
            </a:r>
            <a:r>
              <a:rPr lang="nl-NL" dirty="0"/>
              <a:t> </a:t>
            </a:r>
            <a:r>
              <a:rPr lang="nl-NL" dirty="0" err="1"/>
              <a:t>sem</a:t>
            </a:r>
            <a:r>
              <a:rPr lang="nl-NL" dirty="0"/>
              <a:t>, </a:t>
            </a:r>
            <a:r>
              <a:rPr lang="nl-NL" dirty="0" err="1"/>
              <a:t>finibus</a:t>
            </a:r>
            <a:r>
              <a:rPr lang="nl-NL" dirty="0"/>
              <a:t> </a:t>
            </a:r>
            <a:r>
              <a:rPr lang="nl-NL" dirty="0" err="1"/>
              <a:t>quis</a:t>
            </a:r>
            <a:r>
              <a:rPr lang="nl-NL" dirty="0"/>
              <a:t> </a:t>
            </a:r>
            <a:r>
              <a:rPr lang="nl-NL" dirty="0" err="1"/>
              <a:t>elementum</a:t>
            </a:r>
            <a:r>
              <a:rPr lang="nl-NL" dirty="0"/>
              <a:t> </a:t>
            </a:r>
            <a:r>
              <a:rPr lang="nl-NL" dirty="0" err="1"/>
              <a:t>ac</a:t>
            </a:r>
            <a:r>
              <a:rPr lang="nl-NL" dirty="0"/>
              <a:t>, </a:t>
            </a:r>
            <a:r>
              <a:rPr lang="nl-NL" dirty="0" err="1"/>
              <a:t>varius</a:t>
            </a:r>
            <a:r>
              <a:rPr lang="nl-NL" dirty="0"/>
              <a:t> </a:t>
            </a:r>
            <a:r>
              <a:rPr lang="nl-NL" dirty="0" err="1"/>
              <a:t>ac</a:t>
            </a:r>
            <a:r>
              <a:rPr lang="nl-NL" dirty="0"/>
              <a:t> </a:t>
            </a:r>
            <a:r>
              <a:rPr lang="nl-NL" dirty="0" err="1"/>
              <a:t>tellus</a:t>
            </a:r>
            <a:r>
              <a:rPr lang="nl-NL" dirty="0"/>
              <a:t>. Nam </a:t>
            </a:r>
            <a:r>
              <a:rPr lang="nl-NL" dirty="0" err="1"/>
              <a:t>faucibus</a:t>
            </a:r>
            <a:r>
              <a:rPr lang="nl-NL" dirty="0"/>
              <a:t> </a:t>
            </a:r>
            <a:r>
              <a:rPr lang="nl-NL" dirty="0" err="1"/>
              <a:t>faucibus</a:t>
            </a:r>
            <a:r>
              <a:rPr lang="nl-NL" dirty="0"/>
              <a:t> </a:t>
            </a:r>
            <a:r>
              <a:rPr lang="nl-NL" dirty="0" err="1"/>
              <a:t>venenatis</a:t>
            </a:r>
            <a:r>
              <a:rPr lang="nl-NL" dirty="0"/>
              <a:t>. </a:t>
            </a:r>
            <a:r>
              <a:rPr lang="nl-NL" dirty="0" err="1"/>
              <a:t>Donec</a:t>
            </a:r>
            <a:r>
              <a:rPr lang="nl-NL" dirty="0"/>
              <a:t> </a:t>
            </a:r>
            <a:r>
              <a:rPr lang="nl-NL" dirty="0" err="1"/>
              <a:t>nec</a:t>
            </a:r>
            <a:r>
              <a:rPr lang="nl-NL" dirty="0"/>
              <a:t> </a:t>
            </a:r>
            <a:r>
              <a:rPr lang="nl-NL" dirty="0" err="1"/>
              <a:t>arcu</a:t>
            </a:r>
            <a:r>
              <a:rPr lang="nl-NL" dirty="0"/>
              <a:t> </a:t>
            </a:r>
            <a:r>
              <a:rPr lang="nl-NL" dirty="0" err="1"/>
              <a:t>velit</a:t>
            </a:r>
            <a:r>
              <a:rPr lang="nl-NL" dirty="0"/>
              <a:t>. </a:t>
            </a:r>
            <a:r>
              <a:rPr lang="nl-NL" dirty="0" err="1"/>
              <a:t>Fusce</a:t>
            </a:r>
            <a:r>
              <a:rPr lang="nl-NL" dirty="0"/>
              <a:t> </a:t>
            </a:r>
            <a:r>
              <a:rPr lang="nl-NL" dirty="0" err="1"/>
              <a:t>viverra</a:t>
            </a:r>
            <a:r>
              <a:rPr lang="nl-NL" dirty="0"/>
              <a:t>, </a:t>
            </a:r>
            <a:r>
              <a:rPr lang="nl-NL" dirty="0" err="1"/>
              <a:t>dui</a:t>
            </a:r>
            <a:r>
              <a:rPr lang="nl-NL" dirty="0"/>
              <a:t> vitae </a:t>
            </a:r>
            <a:r>
              <a:rPr lang="nl-NL" dirty="0" err="1"/>
              <a:t>euismod</a:t>
            </a:r>
            <a:r>
              <a:rPr lang="nl-NL" dirty="0"/>
              <a:t> </a:t>
            </a:r>
            <a:r>
              <a:rPr lang="nl-NL" dirty="0" err="1"/>
              <a:t>mollis</a:t>
            </a:r>
            <a:r>
              <a:rPr lang="nl-NL" dirty="0"/>
              <a:t>, </a:t>
            </a:r>
            <a:r>
              <a:rPr lang="nl-NL" dirty="0" err="1"/>
              <a:t>tortor</a:t>
            </a:r>
            <a:r>
              <a:rPr lang="nl-NL" dirty="0"/>
              <a:t> magna </a:t>
            </a:r>
            <a:r>
              <a:rPr lang="nl-NL" dirty="0" err="1"/>
              <a:t>egestas</a:t>
            </a:r>
            <a:r>
              <a:rPr lang="nl-NL" dirty="0"/>
              <a:t> </a:t>
            </a:r>
            <a:r>
              <a:rPr lang="nl-NL" dirty="0" err="1"/>
              <a:t>nunc</a:t>
            </a:r>
            <a:r>
              <a:rPr lang="nl-NL" dirty="0"/>
              <a:t>, et </a:t>
            </a:r>
            <a:r>
              <a:rPr lang="nl-NL" dirty="0" err="1"/>
              <a:t>suscipit</a:t>
            </a:r>
            <a:r>
              <a:rPr lang="nl-NL" dirty="0"/>
              <a:t> </a:t>
            </a:r>
            <a:r>
              <a:rPr lang="nl-NL" dirty="0" err="1"/>
              <a:t>nunc</a:t>
            </a:r>
            <a:r>
              <a:rPr lang="nl-NL" dirty="0"/>
              <a:t> ex </a:t>
            </a:r>
            <a:r>
              <a:rPr lang="nl-NL" dirty="0" err="1"/>
              <a:t>quis</a:t>
            </a:r>
            <a:r>
              <a:rPr lang="nl-NL" dirty="0"/>
              <a:t> </a:t>
            </a:r>
            <a:r>
              <a:rPr lang="nl-NL" dirty="0" err="1"/>
              <a:t>nunc</a:t>
            </a:r>
            <a:r>
              <a:rPr lang="nl-NL" dirty="0"/>
              <a:t>. </a:t>
            </a:r>
            <a:r>
              <a:rPr lang="nl-NL" dirty="0" err="1"/>
              <a:t>Pellentesque</a:t>
            </a:r>
            <a:r>
              <a:rPr lang="nl-NL" dirty="0"/>
              <a:t> </a:t>
            </a:r>
            <a:r>
              <a:rPr lang="nl-NL" dirty="0" err="1"/>
              <a:t>habitant</a:t>
            </a:r>
            <a:r>
              <a:rPr lang="nl-NL" dirty="0"/>
              <a:t> </a:t>
            </a:r>
            <a:r>
              <a:rPr lang="nl-NL" dirty="0" err="1"/>
              <a:t>morbi</a:t>
            </a:r>
            <a:r>
              <a:rPr lang="nl-NL" dirty="0"/>
              <a:t> </a:t>
            </a:r>
            <a:r>
              <a:rPr lang="nl-NL" dirty="0" err="1"/>
              <a:t>tristique</a:t>
            </a:r>
            <a:r>
              <a:rPr lang="nl-NL" dirty="0"/>
              <a:t> </a:t>
            </a:r>
            <a:r>
              <a:rPr lang="nl-NL" dirty="0" err="1"/>
              <a:t>senectus</a:t>
            </a:r>
            <a:r>
              <a:rPr lang="nl-NL" dirty="0"/>
              <a:t> et </a:t>
            </a:r>
            <a:r>
              <a:rPr lang="nl-NL" dirty="0" err="1"/>
              <a:t>netus</a:t>
            </a:r>
            <a:r>
              <a:rPr lang="nl-NL" dirty="0"/>
              <a:t> et </a:t>
            </a:r>
            <a:r>
              <a:rPr lang="nl-NL" dirty="0" err="1"/>
              <a:t>malesuada</a:t>
            </a:r>
            <a:r>
              <a:rPr lang="nl-NL" dirty="0"/>
              <a:t> </a:t>
            </a:r>
            <a:r>
              <a:rPr lang="nl-NL" dirty="0" err="1"/>
              <a:t>fames</a:t>
            </a:r>
            <a:r>
              <a:rPr lang="nl-NL" dirty="0"/>
              <a:t> </a:t>
            </a:r>
            <a:r>
              <a:rPr lang="nl-NL" dirty="0" err="1"/>
              <a:t>ac</a:t>
            </a:r>
            <a:r>
              <a:rPr lang="nl-NL" dirty="0"/>
              <a:t> </a:t>
            </a:r>
            <a:r>
              <a:rPr lang="nl-NL" dirty="0" err="1"/>
              <a:t>turpis</a:t>
            </a:r>
            <a:r>
              <a:rPr lang="nl-NL" dirty="0"/>
              <a:t> </a:t>
            </a:r>
            <a:r>
              <a:rPr lang="nl-NL" dirty="0" err="1"/>
              <a:t>egestas</a:t>
            </a:r>
            <a:r>
              <a:rPr lang="nl-NL" dirty="0"/>
              <a:t>. Integer </a:t>
            </a:r>
            <a:r>
              <a:rPr lang="nl-NL" dirty="0" err="1"/>
              <a:t>eget</a:t>
            </a:r>
            <a:r>
              <a:rPr lang="nl-NL" dirty="0"/>
              <a:t> auctor </a:t>
            </a:r>
            <a:r>
              <a:rPr lang="nl-NL" dirty="0" err="1"/>
              <a:t>nunc</a:t>
            </a:r>
            <a:r>
              <a:rPr lang="nl-NL" dirty="0"/>
              <a:t>. </a:t>
            </a:r>
          </a:p>
          <a:p>
            <a:pPr lvl="0"/>
            <a:endParaRPr lang="nl-NL" dirty="0"/>
          </a:p>
          <a:p>
            <a:pPr lvl="0"/>
            <a:r>
              <a:rPr lang="nl-NL" dirty="0"/>
              <a:t>Maecenas tincidunt eleifend consequat. </a:t>
            </a:r>
            <a:r>
              <a:rPr lang="nl-NL" dirty="0" err="1"/>
              <a:t>Nulla</a:t>
            </a:r>
            <a:r>
              <a:rPr lang="nl-NL" dirty="0"/>
              <a:t> </a:t>
            </a:r>
            <a:r>
              <a:rPr lang="nl-NL" dirty="0" err="1"/>
              <a:t>efficitur</a:t>
            </a:r>
            <a:r>
              <a:rPr lang="nl-NL" dirty="0"/>
              <a:t> </a:t>
            </a:r>
            <a:r>
              <a:rPr lang="nl-NL" dirty="0" err="1"/>
              <a:t>urna</a:t>
            </a:r>
            <a:r>
              <a:rPr lang="nl-NL" dirty="0"/>
              <a:t> et massa </a:t>
            </a:r>
            <a:r>
              <a:rPr lang="nl-NL" dirty="0" err="1"/>
              <a:t>dapibus</a:t>
            </a:r>
            <a:r>
              <a:rPr lang="nl-NL" dirty="0"/>
              <a:t> maximus. </a:t>
            </a:r>
            <a:r>
              <a:rPr lang="nl-NL" dirty="0" err="1"/>
              <a:t>Maecenas</a:t>
            </a:r>
            <a:r>
              <a:rPr lang="nl-NL" dirty="0"/>
              <a:t> </a:t>
            </a:r>
            <a:r>
              <a:rPr lang="nl-NL" dirty="0" err="1"/>
              <a:t>sit</a:t>
            </a:r>
            <a:r>
              <a:rPr lang="nl-NL" dirty="0"/>
              <a:t> </a:t>
            </a:r>
            <a:r>
              <a:rPr lang="nl-NL" dirty="0" err="1"/>
              <a:t>amet</a:t>
            </a:r>
            <a:r>
              <a:rPr lang="nl-NL" dirty="0"/>
              <a:t> </a:t>
            </a:r>
            <a:r>
              <a:rPr lang="nl-NL" dirty="0" err="1"/>
              <a:t>risus</a:t>
            </a:r>
            <a:r>
              <a:rPr lang="nl-NL" dirty="0"/>
              <a:t> </a:t>
            </a:r>
            <a:r>
              <a:rPr lang="nl-NL" dirty="0" err="1"/>
              <a:t>pretium</a:t>
            </a:r>
            <a:r>
              <a:rPr lang="nl-NL" dirty="0"/>
              <a:t>, </a:t>
            </a:r>
            <a:r>
              <a:rPr lang="nl-NL" dirty="0" err="1"/>
              <a:t>sagittis</a:t>
            </a:r>
            <a:r>
              <a:rPr lang="nl-NL" dirty="0"/>
              <a:t> </a:t>
            </a:r>
            <a:r>
              <a:rPr lang="nl-NL" dirty="0" err="1"/>
              <a:t>dui</a:t>
            </a:r>
            <a:r>
              <a:rPr lang="nl-NL" dirty="0"/>
              <a:t> ut, </a:t>
            </a:r>
            <a:r>
              <a:rPr lang="nl-NL" dirty="0" err="1"/>
              <a:t>consectetur</a:t>
            </a:r>
            <a:r>
              <a:rPr lang="nl-NL" dirty="0"/>
              <a:t> </a:t>
            </a:r>
            <a:r>
              <a:rPr lang="nl-NL" dirty="0" err="1"/>
              <a:t>purus</a:t>
            </a:r>
            <a:r>
              <a:rPr lang="nl-NL" dirty="0"/>
              <a:t>. </a:t>
            </a:r>
            <a:r>
              <a:rPr lang="nl-NL" dirty="0" err="1"/>
              <a:t>Phasellus</a:t>
            </a:r>
            <a:r>
              <a:rPr lang="nl-NL" dirty="0"/>
              <a:t> auctor </a:t>
            </a:r>
            <a:r>
              <a:rPr lang="nl-NL" dirty="0" err="1"/>
              <a:t>consectetur</a:t>
            </a:r>
            <a:r>
              <a:rPr lang="nl-NL" dirty="0"/>
              <a:t> </a:t>
            </a:r>
            <a:r>
              <a:rPr lang="nl-NL" dirty="0" err="1"/>
              <a:t>arcu</a:t>
            </a:r>
            <a:r>
              <a:rPr lang="nl-NL" dirty="0"/>
              <a:t> a </a:t>
            </a:r>
            <a:r>
              <a:rPr lang="nl-NL" dirty="0" err="1"/>
              <a:t>consequat</a:t>
            </a:r>
            <a:r>
              <a:rPr lang="nl-NL" dirty="0"/>
              <a:t>. Vestibulum </a:t>
            </a:r>
            <a:r>
              <a:rPr lang="nl-NL" dirty="0" err="1"/>
              <a:t>congue</a:t>
            </a:r>
            <a:r>
              <a:rPr lang="nl-NL" dirty="0"/>
              <a:t> </a:t>
            </a:r>
            <a:r>
              <a:rPr lang="nl-NL" dirty="0" err="1"/>
              <a:t>sed</a:t>
            </a:r>
            <a:r>
              <a:rPr lang="nl-NL" dirty="0"/>
              <a:t> </a:t>
            </a:r>
            <a:r>
              <a:rPr lang="nl-NL" dirty="0" err="1"/>
              <a:t>orci</a:t>
            </a:r>
            <a:r>
              <a:rPr lang="nl-NL" dirty="0"/>
              <a:t> </a:t>
            </a:r>
            <a:r>
              <a:rPr lang="nl-NL" dirty="0" err="1"/>
              <a:t>efficitur</a:t>
            </a:r>
            <a:r>
              <a:rPr lang="nl-NL" dirty="0"/>
              <a:t> </a:t>
            </a:r>
            <a:r>
              <a:rPr lang="nl-NL" dirty="0" err="1"/>
              <a:t>finibus</a:t>
            </a:r>
            <a:r>
              <a:rPr lang="nl-NL" dirty="0"/>
              <a:t>. Integer </a:t>
            </a:r>
            <a:r>
              <a:rPr lang="nl-NL" dirty="0" err="1"/>
              <a:t>malesuada</a:t>
            </a:r>
            <a:r>
              <a:rPr lang="nl-NL" dirty="0"/>
              <a:t> </a:t>
            </a:r>
            <a:r>
              <a:rPr lang="nl-NL" dirty="0" err="1"/>
              <a:t>finibus</a:t>
            </a:r>
            <a:r>
              <a:rPr lang="nl-NL" dirty="0"/>
              <a:t> </a:t>
            </a:r>
            <a:r>
              <a:rPr lang="nl-NL" dirty="0" err="1"/>
              <a:t>ligula</a:t>
            </a:r>
            <a:r>
              <a:rPr lang="nl-NL" dirty="0"/>
              <a:t>, </a:t>
            </a:r>
            <a:r>
              <a:rPr lang="nl-NL" dirty="0" err="1"/>
              <a:t>aliquet</a:t>
            </a:r>
            <a:r>
              <a:rPr lang="nl-NL" dirty="0"/>
              <a:t> </a:t>
            </a:r>
            <a:r>
              <a:rPr lang="nl-NL" dirty="0" err="1"/>
              <a:t>lobortis</a:t>
            </a:r>
            <a:r>
              <a:rPr lang="nl-NL" dirty="0"/>
              <a:t> </a:t>
            </a:r>
            <a:r>
              <a:rPr lang="nl-NL" dirty="0" err="1"/>
              <a:t>nulla</a:t>
            </a:r>
            <a:r>
              <a:rPr lang="nl-NL" dirty="0"/>
              <a:t> commodo vel.</a:t>
            </a:r>
          </a:p>
        </p:txBody>
      </p:sp>
      <p:sp>
        <p:nvSpPr>
          <p:cNvPr id="5"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7" name="Tijdelijke aanduiding voor tekst 6"/>
          <p:cNvSpPr>
            <a:spLocks noGrp="1"/>
          </p:cNvSpPr>
          <p:nvPr>
            <p:ph type="body" sz="quarter" idx="13"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8"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1"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18671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6" name="Tijdelijke aanduiding voor tekst 5"/>
          <p:cNvSpPr>
            <a:spLocks noGrp="1"/>
          </p:cNvSpPr>
          <p:nvPr>
            <p:ph type="body" sz="quarter" idx="11" hasCustomPrompt="1"/>
          </p:nvPr>
        </p:nvSpPr>
        <p:spPr>
          <a:xfrm>
            <a:off x="335518" y="1325880"/>
            <a:ext cx="8214361" cy="3055620"/>
          </a:xfrm>
          <a:prstGeom prst="rect">
            <a:avLst/>
          </a:prstGeom>
        </p:spPr>
        <p:txBody>
          <a:bodyPr numCol="3" spcCol="432000"/>
          <a:lstStyle>
            <a:lvl1pPr marL="0" indent="0" algn="just">
              <a:lnSpc>
                <a:spcPct val="100000"/>
              </a:lnSpc>
              <a:spcBef>
                <a:spcPts val="0"/>
              </a:spcBef>
              <a:spcAft>
                <a:spcPts val="450"/>
              </a:spcAft>
              <a:buNone/>
              <a:defRPr sz="1500">
                <a:solidFill>
                  <a:schemeClr val="tx1">
                    <a:lumMod val="50000"/>
                    <a:lumOff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dirty="0" err="1"/>
              <a:t>consectetur</a:t>
            </a:r>
            <a:r>
              <a:rPr lang="nl-NL" dirty="0"/>
              <a:t> </a:t>
            </a:r>
            <a:r>
              <a:rPr lang="nl-NL" dirty="0" err="1"/>
              <a:t>adipiscing</a:t>
            </a:r>
            <a:r>
              <a:rPr lang="nl-NL" dirty="0"/>
              <a:t> </a:t>
            </a:r>
            <a:r>
              <a:rPr lang="nl-NL" dirty="0" err="1"/>
              <a:t>elit</a:t>
            </a:r>
            <a:r>
              <a:rPr lang="nl-NL" dirty="0"/>
              <a:t>. </a:t>
            </a:r>
            <a:r>
              <a:rPr lang="nl-NL" dirty="0" err="1"/>
              <a:t>Donec</a:t>
            </a:r>
            <a:r>
              <a:rPr lang="nl-NL" dirty="0"/>
              <a:t> </a:t>
            </a:r>
            <a:r>
              <a:rPr lang="nl-NL" dirty="0" err="1"/>
              <a:t>mauris</a:t>
            </a:r>
            <a:r>
              <a:rPr lang="nl-NL" dirty="0"/>
              <a:t> </a:t>
            </a:r>
            <a:r>
              <a:rPr lang="nl-NL" dirty="0" err="1"/>
              <a:t>lorem</a:t>
            </a:r>
            <a:r>
              <a:rPr lang="nl-NL" dirty="0"/>
              <a:t>, vestibulum </a:t>
            </a:r>
            <a:r>
              <a:rPr lang="nl-NL" dirty="0" err="1"/>
              <a:t>ac</a:t>
            </a:r>
            <a:r>
              <a:rPr lang="nl-NL" dirty="0"/>
              <a:t> </a:t>
            </a:r>
            <a:r>
              <a:rPr lang="nl-NL" dirty="0" err="1"/>
              <a:t>rutrum</a:t>
            </a:r>
            <a:r>
              <a:rPr lang="nl-NL" dirty="0"/>
              <a:t> </a:t>
            </a:r>
            <a:r>
              <a:rPr lang="nl-NL" dirty="0" err="1"/>
              <a:t>id</a:t>
            </a:r>
            <a:r>
              <a:rPr lang="nl-NL" dirty="0"/>
              <a:t>, </a:t>
            </a:r>
            <a:r>
              <a:rPr lang="nl-NL" dirty="0" err="1"/>
              <a:t>suscipit</a:t>
            </a:r>
            <a:r>
              <a:rPr lang="nl-NL" dirty="0"/>
              <a:t> in </a:t>
            </a:r>
            <a:r>
              <a:rPr lang="nl-NL" dirty="0" err="1"/>
              <a:t>dui.</a:t>
            </a:r>
            <a:r>
              <a:rPr lang="nl-NL" dirty="0"/>
              <a:t> </a:t>
            </a:r>
            <a:r>
              <a:rPr lang="nl-NL" dirty="0" err="1"/>
              <a:t>Donec</a:t>
            </a:r>
            <a:r>
              <a:rPr lang="nl-NL" dirty="0"/>
              <a:t> vitae </a:t>
            </a:r>
            <a:r>
              <a:rPr lang="nl-NL" dirty="0" err="1"/>
              <a:t>dapibus</a:t>
            </a:r>
            <a:r>
              <a:rPr lang="nl-NL" dirty="0"/>
              <a:t> </a:t>
            </a:r>
            <a:r>
              <a:rPr lang="nl-NL" dirty="0" err="1"/>
              <a:t>tellus</a:t>
            </a:r>
            <a:r>
              <a:rPr lang="nl-NL" dirty="0"/>
              <a:t>. Vestibulum </a:t>
            </a:r>
            <a:r>
              <a:rPr lang="nl-NL" dirty="0" err="1"/>
              <a:t>nunc</a:t>
            </a:r>
            <a:r>
              <a:rPr lang="nl-NL" dirty="0"/>
              <a:t> </a:t>
            </a:r>
            <a:r>
              <a:rPr lang="nl-NL" dirty="0" err="1"/>
              <a:t>sem</a:t>
            </a:r>
            <a:r>
              <a:rPr lang="nl-NL" dirty="0"/>
              <a:t>, </a:t>
            </a:r>
            <a:r>
              <a:rPr lang="nl-NL" dirty="0" err="1"/>
              <a:t>finibus</a:t>
            </a:r>
            <a:r>
              <a:rPr lang="nl-NL" dirty="0"/>
              <a:t> </a:t>
            </a:r>
            <a:r>
              <a:rPr lang="nl-NL" dirty="0" err="1"/>
              <a:t>quis</a:t>
            </a:r>
            <a:r>
              <a:rPr lang="nl-NL" dirty="0"/>
              <a:t> </a:t>
            </a:r>
            <a:r>
              <a:rPr lang="nl-NL" dirty="0" err="1"/>
              <a:t>elementum</a:t>
            </a:r>
            <a:r>
              <a:rPr lang="nl-NL" dirty="0"/>
              <a:t> </a:t>
            </a:r>
            <a:r>
              <a:rPr lang="nl-NL" dirty="0" err="1"/>
              <a:t>ac</a:t>
            </a:r>
            <a:r>
              <a:rPr lang="nl-NL" dirty="0"/>
              <a:t>, </a:t>
            </a:r>
            <a:r>
              <a:rPr lang="nl-NL" dirty="0" err="1"/>
              <a:t>varius</a:t>
            </a:r>
            <a:r>
              <a:rPr lang="nl-NL" dirty="0"/>
              <a:t> </a:t>
            </a:r>
            <a:r>
              <a:rPr lang="nl-NL" dirty="0" err="1"/>
              <a:t>ac</a:t>
            </a:r>
            <a:r>
              <a:rPr lang="nl-NL" dirty="0"/>
              <a:t> </a:t>
            </a:r>
            <a:r>
              <a:rPr lang="nl-NL" dirty="0" err="1"/>
              <a:t>tellus</a:t>
            </a:r>
            <a:r>
              <a:rPr lang="nl-NL" dirty="0"/>
              <a:t>. Nam </a:t>
            </a:r>
            <a:r>
              <a:rPr lang="nl-NL" dirty="0" err="1"/>
              <a:t>faucibus</a:t>
            </a:r>
            <a:r>
              <a:rPr lang="nl-NL" dirty="0"/>
              <a:t> </a:t>
            </a:r>
            <a:r>
              <a:rPr lang="nl-NL" dirty="0" err="1"/>
              <a:t>faucibus</a:t>
            </a:r>
            <a:r>
              <a:rPr lang="nl-NL" dirty="0"/>
              <a:t> </a:t>
            </a:r>
            <a:r>
              <a:rPr lang="nl-NL" dirty="0" err="1"/>
              <a:t>venenatis</a:t>
            </a:r>
            <a:r>
              <a:rPr lang="nl-NL" dirty="0"/>
              <a:t>. </a:t>
            </a:r>
            <a:r>
              <a:rPr lang="nl-NL" dirty="0" err="1"/>
              <a:t>Donec</a:t>
            </a:r>
            <a:r>
              <a:rPr lang="nl-NL" dirty="0"/>
              <a:t> </a:t>
            </a:r>
            <a:r>
              <a:rPr lang="nl-NL" dirty="0" err="1"/>
              <a:t>nec</a:t>
            </a:r>
            <a:r>
              <a:rPr lang="nl-NL" dirty="0"/>
              <a:t> </a:t>
            </a:r>
            <a:r>
              <a:rPr lang="nl-NL" dirty="0" err="1"/>
              <a:t>arcu</a:t>
            </a:r>
            <a:r>
              <a:rPr lang="nl-NL" dirty="0"/>
              <a:t> </a:t>
            </a:r>
            <a:r>
              <a:rPr lang="nl-NL" dirty="0" err="1"/>
              <a:t>velit</a:t>
            </a:r>
            <a:r>
              <a:rPr lang="nl-NL" dirty="0"/>
              <a:t>. </a:t>
            </a:r>
            <a:r>
              <a:rPr lang="nl-NL" dirty="0" err="1"/>
              <a:t>Fusce</a:t>
            </a:r>
            <a:r>
              <a:rPr lang="nl-NL" dirty="0"/>
              <a:t> </a:t>
            </a:r>
            <a:r>
              <a:rPr lang="nl-NL" dirty="0" err="1"/>
              <a:t>viverra</a:t>
            </a:r>
            <a:r>
              <a:rPr lang="nl-NL" dirty="0"/>
              <a:t>, </a:t>
            </a:r>
            <a:r>
              <a:rPr lang="nl-NL" dirty="0" err="1"/>
              <a:t>dui</a:t>
            </a:r>
            <a:r>
              <a:rPr lang="nl-NL" dirty="0"/>
              <a:t> vitae </a:t>
            </a:r>
            <a:r>
              <a:rPr lang="nl-NL" dirty="0" err="1"/>
              <a:t>euismod</a:t>
            </a:r>
            <a:r>
              <a:rPr lang="nl-NL" dirty="0"/>
              <a:t> </a:t>
            </a:r>
            <a:r>
              <a:rPr lang="nl-NL" dirty="0" err="1"/>
              <a:t>mollis</a:t>
            </a:r>
            <a:r>
              <a:rPr lang="nl-NL" dirty="0"/>
              <a:t>, </a:t>
            </a:r>
            <a:r>
              <a:rPr lang="nl-NL" dirty="0" err="1"/>
              <a:t>tortor</a:t>
            </a:r>
            <a:r>
              <a:rPr lang="nl-NL" dirty="0"/>
              <a:t> magna </a:t>
            </a:r>
            <a:r>
              <a:rPr lang="nl-NL" dirty="0" err="1"/>
              <a:t>egestas</a:t>
            </a:r>
            <a:r>
              <a:rPr lang="nl-NL" dirty="0"/>
              <a:t> </a:t>
            </a:r>
            <a:r>
              <a:rPr lang="nl-NL" dirty="0" err="1"/>
              <a:t>nunc</a:t>
            </a:r>
            <a:r>
              <a:rPr lang="nl-NL" dirty="0"/>
              <a:t>, et </a:t>
            </a:r>
            <a:r>
              <a:rPr lang="nl-NL" dirty="0" err="1"/>
              <a:t>suscipit</a:t>
            </a:r>
            <a:r>
              <a:rPr lang="nl-NL" dirty="0"/>
              <a:t> </a:t>
            </a:r>
            <a:r>
              <a:rPr lang="nl-NL" dirty="0" err="1"/>
              <a:t>nunc</a:t>
            </a:r>
            <a:r>
              <a:rPr lang="nl-NL" dirty="0"/>
              <a:t> ex </a:t>
            </a:r>
            <a:r>
              <a:rPr lang="nl-NL" dirty="0" err="1"/>
              <a:t>quis</a:t>
            </a:r>
            <a:r>
              <a:rPr lang="nl-NL" dirty="0"/>
              <a:t> </a:t>
            </a:r>
            <a:r>
              <a:rPr lang="nl-NL" dirty="0" err="1"/>
              <a:t>nunc</a:t>
            </a:r>
            <a:r>
              <a:rPr lang="nl-NL" dirty="0"/>
              <a:t>. </a:t>
            </a:r>
          </a:p>
          <a:p>
            <a:pPr lvl="0"/>
            <a:r>
              <a:rPr lang="nl-NL" dirty="0" err="1"/>
              <a:t>Pellentesque</a:t>
            </a:r>
            <a:r>
              <a:rPr lang="nl-NL" dirty="0"/>
              <a:t> </a:t>
            </a:r>
            <a:r>
              <a:rPr lang="nl-NL" dirty="0" err="1"/>
              <a:t>habitant</a:t>
            </a:r>
            <a:r>
              <a:rPr lang="nl-NL" dirty="0"/>
              <a:t> </a:t>
            </a:r>
            <a:r>
              <a:rPr lang="nl-NL" dirty="0" err="1"/>
              <a:t>morbi</a:t>
            </a:r>
            <a:r>
              <a:rPr lang="nl-NL" dirty="0"/>
              <a:t> </a:t>
            </a:r>
            <a:r>
              <a:rPr lang="nl-NL" dirty="0" err="1"/>
              <a:t>tristique</a:t>
            </a:r>
            <a:r>
              <a:rPr lang="nl-NL" dirty="0"/>
              <a:t> </a:t>
            </a:r>
            <a:r>
              <a:rPr lang="nl-NL" dirty="0" err="1"/>
              <a:t>senectus</a:t>
            </a:r>
            <a:r>
              <a:rPr lang="nl-NL" dirty="0"/>
              <a:t> et </a:t>
            </a:r>
            <a:r>
              <a:rPr lang="nl-NL" dirty="0" err="1"/>
              <a:t>netus</a:t>
            </a:r>
            <a:r>
              <a:rPr lang="nl-NL" dirty="0"/>
              <a:t> et </a:t>
            </a:r>
            <a:r>
              <a:rPr lang="nl-NL" dirty="0" err="1"/>
              <a:t>malesuada</a:t>
            </a:r>
            <a:r>
              <a:rPr lang="nl-NL" dirty="0"/>
              <a:t> </a:t>
            </a:r>
            <a:r>
              <a:rPr lang="nl-NL" dirty="0" err="1"/>
              <a:t>fames</a:t>
            </a:r>
            <a:r>
              <a:rPr lang="nl-NL" dirty="0"/>
              <a:t> </a:t>
            </a:r>
            <a:r>
              <a:rPr lang="nl-NL" dirty="0" err="1"/>
              <a:t>ac</a:t>
            </a:r>
            <a:r>
              <a:rPr lang="nl-NL" dirty="0"/>
              <a:t> </a:t>
            </a:r>
            <a:r>
              <a:rPr lang="nl-NL" dirty="0" err="1"/>
              <a:t>turpis</a:t>
            </a:r>
            <a:r>
              <a:rPr lang="nl-NL" dirty="0"/>
              <a:t> </a:t>
            </a:r>
            <a:r>
              <a:rPr lang="nl-NL" dirty="0" err="1"/>
              <a:t>egestas</a:t>
            </a:r>
            <a:r>
              <a:rPr lang="nl-NL" dirty="0"/>
              <a:t>. Integer </a:t>
            </a:r>
            <a:r>
              <a:rPr lang="nl-NL" dirty="0" err="1"/>
              <a:t>eget</a:t>
            </a:r>
            <a:r>
              <a:rPr lang="nl-NL" dirty="0"/>
              <a:t> auctor </a:t>
            </a:r>
            <a:r>
              <a:rPr lang="nl-NL" dirty="0" err="1"/>
              <a:t>nunc</a:t>
            </a:r>
            <a:r>
              <a:rPr lang="nl-NL" dirty="0"/>
              <a:t>. </a:t>
            </a:r>
          </a:p>
          <a:p>
            <a:pPr lvl="0"/>
            <a:r>
              <a:rPr lang="nl-NL" dirty="0" err="1"/>
              <a:t>Maecenas</a:t>
            </a:r>
            <a:r>
              <a:rPr lang="nl-NL" dirty="0"/>
              <a:t> </a:t>
            </a:r>
            <a:r>
              <a:rPr lang="nl-NL" dirty="0" err="1"/>
              <a:t>tincidunt</a:t>
            </a:r>
            <a:r>
              <a:rPr lang="nl-NL" dirty="0"/>
              <a:t> </a:t>
            </a:r>
            <a:r>
              <a:rPr lang="nl-NL" dirty="0" err="1"/>
              <a:t>eleifend</a:t>
            </a:r>
            <a:r>
              <a:rPr lang="nl-NL" dirty="0"/>
              <a:t> </a:t>
            </a:r>
            <a:r>
              <a:rPr lang="nl-NL" dirty="0" err="1"/>
              <a:t>consequat</a:t>
            </a:r>
            <a:r>
              <a:rPr lang="nl-NL" dirty="0"/>
              <a:t>. </a:t>
            </a:r>
            <a:r>
              <a:rPr lang="nl-NL" dirty="0" err="1"/>
              <a:t>Nulla</a:t>
            </a:r>
            <a:r>
              <a:rPr lang="nl-NL" dirty="0"/>
              <a:t> </a:t>
            </a:r>
            <a:r>
              <a:rPr lang="nl-NL" dirty="0" err="1"/>
              <a:t>efficitur</a:t>
            </a:r>
            <a:r>
              <a:rPr lang="nl-NL" dirty="0"/>
              <a:t> </a:t>
            </a:r>
            <a:r>
              <a:rPr lang="nl-NL" dirty="0" err="1"/>
              <a:t>urna</a:t>
            </a:r>
            <a:r>
              <a:rPr lang="nl-NL" dirty="0"/>
              <a:t> et massa </a:t>
            </a:r>
            <a:r>
              <a:rPr lang="nl-NL" dirty="0" err="1"/>
              <a:t>dapibus</a:t>
            </a:r>
            <a:r>
              <a:rPr lang="nl-NL" dirty="0"/>
              <a:t> maximus. </a:t>
            </a:r>
            <a:r>
              <a:rPr lang="nl-NL" dirty="0" err="1"/>
              <a:t>Maecenas</a:t>
            </a:r>
            <a:r>
              <a:rPr lang="nl-NL" dirty="0"/>
              <a:t> </a:t>
            </a:r>
            <a:r>
              <a:rPr lang="nl-NL" dirty="0" err="1"/>
              <a:t>sit</a:t>
            </a:r>
            <a:r>
              <a:rPr lang="nl-NL" dirty="0"/>
              <a:t> </a:t>
            </a:r>
            <a:r>
              <a:rPr lang="nl-NL" dirty="0" err="1"/>
              <a:t>amet</a:t>
            </a:r>
            <a:r>
              <a:rPr lang="nl-NL" dirty="0"/>
              <a:t> </a:t>
            </a:r>
            <a:r>
              <a:rPr lang="nl-NL" dirty="0" err="1"/>
              <a:t>risus</a:t>
            </a:r>
            <a:r>
              <a:rPr lang="nl-NL" dirty="0"/>
              <a:t> </a:t>
            </a:r>
            <a:r>
              <a:rPr lang="nl-NL" dirty="0" err="1"/>
              <a:t>pretium</a:t>
            </a:r>
            <a:r>
              <a:rPr lang="nl-NL" dirty="0"/>
              <a:t>, </a:t>
            </a:r>
            <a:r>
              <a:rPr lang="nl-NL" dirty="0" err="1"/>
              <a:t>sagittis</a:t>
            </a:r>
            <a:r>
              <a:rPr lang="nl-NL" dirty="0"/>
              <a:t> </a:t>
            </a:r>
            <a:r>
              <a:rPr lang="nl-NL" dirty="0" err="1"/>
              <a:t>dui</a:t>
            </a:r>
            <a:r>
              <a:rPr lang="nl-NL" dirty="0"/>
              <a:t> ut, </a:t>
            </a:r>
            <a:r>
              <a:rPr lang="nl-NL" dirty="0" err="1"/>
              <a:t>consectetur</a:t>
            </a:r>
            <a:r>
              <a:rPr lang="nl-NL" dirty="0"/>
              <a:t> </a:t>
            </a:r>
            <a:r>
              <a:rPr lang="nl-NL" dirty="0" err="1"/>
              <a:t>purus</a:t>
            </a:r>
            <a:r>
              <a:rPr lang="nl-NL" dirty="0"/>
              <a:t>. </a:t>
            </a:r>
          </a:p>
          <a:p>
            <a:pPr lvl="0"/>
            <a:endParaRPr lang="nl-NL" dirty="0"/>
          </a:p>
          <a:p>
            <a:pPr lvl="0"/>
            <a:r>
              <a:rPr lang="nl-NL" dirty="0" err="1"/>
              <a:t>Phasellus</a:t>
            </a:r>
            <a:r>
              <a:rPr lang="nl-NL" dirty="0"/>
              <a:t> auctor </a:t>
            </a:r>
            <a:r>
              <a:rPr lang="nl-NL" dirty="0" err="1"/>
              <a:t>consectetur</a:t>
            </a:r>
            <a:r>
              <a:rPr lang="nl-NL" dirty="0"/>
              <a:t> </a:t>
            </a:r>
            <a:r>
              <a:rPr lang="nl-NL" dirty="0" err="1"/>
              <a:t>arcu</a:t>
            </a:r>
            <a:r>
              <a:rPr lang="nl-NL" dirty="0"/>
              <a:t> a </a:t>
            </a:r>
            <a:r>
              <a:rPr lang="nl-NL" dirty="0" err="1"/>
              <a:t>consequat</a:t>
            </a:r>
            <a:r>
              <a:rPr lang="nl-NL" dirty="0"/>
              <a:t>. Vestibulum </a:t>
            </a:r>
            <a:r>
              <a:rPr lang="nl-NL" dirty="0" err="1"/>
              <a:t>congue</a:t>
            </a:r>
            <a:r>
              <a:rPr lang="nl-NL" dirty="0"/>
              <a:t> </a:t>
            </a:r>
            <a:r>
              <a:rPr lang="nl-NL" dirty="0" err="1"/>
              <a:t>sed</a:t>
            </a:r>
            <a:r>
              <a:rPr lang="nl-NL" dirty="0"/>
              <a:t> </a:t>
            </a:r>
            <a:r>
              <a:rPr lang="nl-NL" dirty="0" err="1"/>
              <a:t>orci</a:t>
            </a:r>
            <a:r>
              <a:rPr lang="nl-NL" dirty="0"/>
              <a:t> </a:t>
            </a:r>
            <a:r>
              <a:rPr lang="nl-NL" dirty="0" err="1"/>
              <a:t>efficitur</a:t>
            </a:r>
            <a:r>
              <a:rPr lang="nl-NL" dirty="0"/>
              <a:t> </a:t>
            </a:r>
            <a:r>
              <a:rPr lang="nl-NL" dirty="0" err="1"/>
              <a:t>finibus</a:t>
            </a:r>
            <a:r>
              <a:rPr lang="nl-NL" dirty="0"/>
              <a:t>. Integer </a:t>
            </a:r>
            <a:r>
              <a:rPr lang="nl-NL" dirty="0" err="1"/>
              <a:t>malesuada</a:t>
            </a:r>
            <a:r>
              <a:rPr lang="nl-NL" dirty="0"/>
              <a:t> </a:t>
            </a:r>
            <a:r>
              <a:rPr lang="nl-NL" dirty="0" err="1"/>
              <a:t>finibus</a:t>
            </a:r>
            <a:r>
              <a:rPr lang="nl-NL" dirty="0"/>
              <a:t> </a:t>
            </a:r>
            <a:r>
              <a:rPr lang="nl-NL" dirty="0" err="1"/>
              <a:t>ligula</a:t>
            </a:r>
            <a:r>
              <a:rPr lang="nl-NL" dirty="0"/>
              <a:t>, </a:t>
            </a:r>
            <a:r>
              <a:rPr lang="nl-NL" dirty="0" err="1"/>
              <a:t>aliquet</a:t>
            </a:r>
            <a:r>
              <a:rPr lang="nl-NL" dirty="0"/>
              <a:t> </a:t>
            </a:r>
            <a:r>
              <a:rPr lang="nl-NL" dirty="0" err="1"/>
              <a:t>lobortis</a:t>
            </a:r>
            <a:r>
              <a:rPr lang="nl-NL" dirty="0"/>
              <a:t> </a:t>
            </a:r>
            <a:r>
              <a:rPr lang="nl-NL" dirty="0" err="1"/>
              <a:t>nulla</a:t>
            </a:r>
            <a:r>
              <a:rPr lang="nl-NL" dirty="0"/>
              <a:t> commodo vel.</a:t>
            </a:r>
          </a:p>
        </p:txBody>
      </p:sp>
      <p:sp>
        <p:nvSpPr>
          <p:cNvPr id="5"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7" name="Tijdelijke aanduiding voor tekst 6"/>
          <p:cNvSpPr>
            <a:spLocks noGrp="1"/>
          </p:cNvSpPr>
          <p:nvPr>
            <p:ph type="body" sz="quarter" idx="13"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8"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1"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167739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6" name="Tijdelijke aanduiding voor tekst 5"/>
          <p:cNvSpPr>
            <a:spLocks noGrp="1"/>
          </p:cNvSpPr>
          <p:nvPr>
            <p:ph type="body" sz="quarter" idx="11" hasCustomPrompt="1"/>
          </p:nvPr>
        </p:nvSpPr>
        <p:spPr>
          <a:xfrm>
            <a:off x="335518" y="3261360"/>
            <a:ext cx="8214361" cy="1120140"/>
          </a:xfrm>
          <a:prstGeom prst="rect">
            <a:avLst/>
          </a:prstGeom>
        </p:spPr>
        <p:txBody>
          <a:bodyPr numCol="2" spcCol="432000"/>
          <a:lstStyle>
            <a:lvl1pPr marL="0" indent="0" algn="just">
              <a:lnSpc>
                <a:spcPct val="100000"/>
              </a:lnSpc>
              <a:spcBef>
                <a:spcPts val="0"/>
              </a:spcBef>
              <a:spcAft>
                <a:spcPts val="450"/>
              </a:spcAft>
              <a:buNone/>
              <a:defRPr sz="1350">
                <a:solidFill>
                  <a:schemeClr val="tx1">
                    <a:lumMod val="50000"/>
                    <a:lumOff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dirty="0" err="1"/>
              <a:t>consectetur</a:t>
            </a:r>
            <a:r>
              <a:rPr lang="nl-NL" dirty="0"/>
              <a:t> </a:t>
            </a:r>
            <a:r>
              <a:rPr lang="nl-NL" dirty="0" err="1"/>
              <a:t>adipiscing</a:t>
            </a:r>
            <a:r>
              <a:rPr lang="nl-NL" dirty="0"/>
              <a:t> </a:t>
            </a:r>
            <a:r>
              <a:rPr lang="nl-NL" dirty="0" err="1"/>
              <a:t>elit</a:t>
            </a:r>
            <a:r>
              <a:rPr lang="nl-NL" dirty="0"/>
              <a:t>. </a:t>
            </a:r>
            <a:r>
              <a:rPr lang="nl-NL" dirty="0" err="1"/>
              <a:t>Donec</a:t>
            </a:r>
            <a:r>
              <a:rPr lang="nl-NL" dirty="0"/>
              <a:t> </a:t>
            </a:r>
            <a:r>
              <a:rPr lang="nl-NL" dirty="0" err="1"/>
              <a:t>mauris</a:t>
            </a:r>
            <a:r>
              <a:rPr lang="nl-NL" dirty="0"/>
              <a:t> </a:t>
            </a:r>
            <a:r>
              <a:rPr lang="nl-NL" dirty="0" err="1"/>
              <a:t>lorem</a:t>
            </a:r>
            <a:r>
              <a:rPr lang="nl-NL" dirty="0"/>
              <a:t>, vestibulum </a:t>
            </a:r>
            <a:r>
              <a:rPr lang="nl-NL" dirty="0" err="1"/>
              <a:t>ac</a:t>
            </a:r>
            <a:r>
              <a:rPr lang="nl-NL" dirty="0"/>
              <a:t> </a:t>
            </a:r>
            <a:r>
              <a:rPr lang="nl-NL" dirty="0" err="1"/>
              <a:t>rutrum</a:t>
            </a:r>
            <a:r>
              <a:rPr lang="nl-NL" dirty="0"/>
              <a:t> </a:t>
            </a:r>
            <a:r>
              <a:rPr lang="nl-NL" dirty="0" err="1"/>
              <a:t>id</a:t>
            </a:r>
            <a:r>
              <a:rPr lang="nl-NL" dirty="0"/>
              <a:t>, </a:t>
            </a:r>
            <a:r>
              <a:rPr lang="nl-NL" dirty="0" err="1"/>
              <a:t>suscipit</a:t>
            </a:r>
            <a:r>
              <a:rPr lang="nl-NL" dirty="0"/>
              <a:t> in </a:t>
            </a:r>
            <a:r>
              <a:rPr lang="nl-NL" dirty="0" err="1"/>
              <a:t>dui.</a:t>
            </a:r>
            <a:r>
              <a:rPr lang="nl-NL" dirty="0"/>
              <a:t> </a:t>
            </a:r>
            <a:r>
              <a:rPr lang="nl-NL" dirty="0" err="1"/>
              <a:t>Donec</a:t>
            </a:r>
            <a:r>
              <a:rPr lang="nl-NL" dirty="0"/>
              <a:t> vitae </a:t>
            </a:r>
            <a:r>
              <a:rPr lang="nl-NL" dirty="0" err="1"/>
              <a:t>dapibus</a:t>
            </a:r>
            <a:r>
              <a:rPr lang="nl-NL" dirty="0"/>
              <a:t> </a:t>
            </a:r>
            <a:r>
              <a:rPr lang="nl-NL" dirty="0" err="1"/>
              <a:t>tellus</a:t>
            </a:r>
            <a:r>
              <a:rPr lang="nl-NL" dirty="0"/>
              <a:t>. Vestibulum </a:t>
            </a:r>
            <a:r>
              <a:rPr lang="nl-NL" dirty="0" err="1"/>
              <a:t>nunc</a:t>
            </a:r>
            <a:r>
              <a:rPr lang="nl-NL" dirty="0"/>
              <a:t> </a:t>
            </a:r>
            <a:r>
              <a:rPr lang="nl-NL" dirty="0" err="1"/>
              <a:t>sem</a:t>
            </a:r>
            <a:r>
              <a:rPr lang="nl-NL" dirty="0"/>
              <a:t>, </a:t>
            </a:r>
            <a:r>
              <a:rPr lang="nl-NL" dirty="0" err="1"/>
              <a:t>finibus</a:t>
            </a:r>
            <a:r>
              <a:rPr lang="nl-NL" dirty="0"/>
              <a:t> </a:t>
            </a:r>
            <a:r>
              <a:rPr lang="nl-NL" dirty="0" err="1"/>
              <a:t>quis</a:t>
            </a:r>
            <a:r>
              <a:rPr lang="nl-NL" dirty="0"/>
              <a:t> </a:t>
            </a:r>
            <a:r>
              <a:rPr lang="nl-NL" dirty="0" err="1"/>
              <a:t>elementum</a:t>
            </a:r>
            <a:r>
              <a:rPr lang="nl-NL" dirty="0"/>
              <a:t> </a:t>
            </a:r>
            <a:r>
              <a:rPr lang="nl-NL" dirty="0" err="1"/>
              <a:t>ac</a:t>
            </a:r>
            <a:r>
              <a:rPr lang="nl-NL" dirty="0"/>
              <a:t>, </a:t>
            </a:r>
            <a:r>
              <a:rPr lang="nl-NL" dirty="0" err="1"/>
              <a:t>varius</a:t>
            </a:r>
            <a:r>
              <a:rPr lang="nl-NL" dirty="0"/>
              <a:t> </a:t>
            </a:r>
            <a:r>
              <a:rPr lang="nl-NL" dirty="0" err="1"/>
              <a:t>ac</a:t>
            </a:r>
            <a:r>
              <a:rPr lang="nl-NL" dirty="0"/>
              <a:t> </a:t>
            </a:r>
            <a:r>
              <a:rPr lang="nl-NL" dirty="0" err="1"/>
              <a:t>tellus</a:t>
            </a:r>
            <a:r>
              <a:rPr lang="nl-NL" dirty="0"/>
              <a:t>. Nam </a:t>
            </a:r>
            <a:r>
              <a:rPr lang="nl-NL" dirty="0" err="1"/>
              <a:t>faucibus</a:t>
            </a:r>
            <a:r>
              <a:rPr lang="nl-NL" dirty="0"/>
              <a:t> </a:t>
            </a:r>
            <a:r>
              <a:rPr lang="nl-NL" dirty="0" err="1"/>
              <a:t>faucibus</a:t>
            </a:r>
            <a:r>
              <a:rPr lang="nl-NL" dirty="0"/>
              <a:t> </a:t>
            </a:r>
            <a:r>
              <a:rPr lang="nl-NL" dirty="0" err="1"/>
              <a:t>venenatis</a:t>
            </a:r>
            <a:r>
              <a:rPr lang="nl-NL" dirty="0"/>
              <a:t>. </a:t>
            </a:r>
            <a:r>
              <a:rPr lang="nl-NL" dirty="0" err="1"/>
              <a:t>Donec</a:t>
            </a:r>
            <a:r>
              <a:rPr lang="nl-NL" dirty="0"/>
              <a:t> </a:t>
            </a:r>
            <a:r>
              <a:rPr lang="nl-NL" dirty="0" err="1"/>
              <a:t>nec</a:t>
            </a:r>
            <a:r>
              <a:rPr lang="nl-NL" dirty="0"/>
              <a:t> </a:t>
            </a:r>
            <a:r>
              <a:rPr lang="nl-NL" dirty="0" err="1"/>
              <a:t>arcu</a:t>
            </a:r>
            <a:r>
              <a:rPr lang="nl-NL" dirty="0"/>
              <a:t> </a:t>
            </a:r>
            <a:r>
              <a:rPr lang="nl-NL" dirty="0" err="1"/>
              <a:t>velit</a:t>
            </a:r>
            <a:r>
              <a:rPr lang="nl-NL" dirty="0"/>
              <a:t>. </a:t>
            </a:r>
            <a:r>
              <a:rPr lang="nl-NL" dirty="0" err="1"/>
              <a:t>Fusce</a:t>
            </a:r>
            <a:r>
              <a:rPr lang="nl-NL" dirty="0"/>
              <a:t> </a:t>
            </a:r>
            <a:r>
              <a:rPr lang="nl-NL" dirty="0" err="1"/>
              <a:t>viverra</a:t>
            </a:r>
            <a:r>
              <a:rPr lang="nl-NL" dirty="0"/>
              <a:t>, </a:t>
            </a:r>
            <a:r>
              <a:rPr lang="nl-NL" dirty="0" err="1"/>
              <a:t>dui</a:t>
            </a:r>
            <a:r>
              <a:rPr lang="nl-NL" dirty="0"/>
              <a:t> vitae </a:t>
            </a:r>
            <a:r>
              <a:rPr lang="nl-NL" dirty="0" err="1"/>
              <a:t>euismod</a:t>
            </a:r>
            <a:r>
              <a:rPr lang="nl-NL" dirty="0"/>
              <a:t> </a:t>
            </a:r>
            <a:r>
              <a:rPr lang="nl-NL" dirty="0" err="1"/>
              <a:t>mollis</a:t>
            </a:r>
            <a:r>
              <a:rPr lang="nl-NL" dirty="0"/>
              <a:t>, </a:t>
            </a:r>
            <a:r>
              <a:rPr lang="nl-NL" dirty="0" err="1"/>
              <a:t>tortor</a:t>
            </a:r>
            <a:r>
              <a:rPr lang="nl-NL" dirty="0"/>
              <a:t> magna </a:t>
            </a:r>
            <a:r>
              <a:rPr lang="nl-NL" dirty="0" err="1"/>
              <a:t>egestas</a:t>
            </a:r>
            <a:r>
              <a:rPr lang="nl-NL" dirty="0"/>
              <a:t> </a:t>
            </a:r>
            <a:r>
              <a:rPr lang="nl-NL" dirty="0" err="1"/>
              <a:t>nunc</a:t>
            </a:r>
            <a:r>
              <a:rPr lang="nl-NL" dirty="0"/>
              <a:t>, et </a:t>
            </a:r>
            <a:r>
              <a:rPr lang="nl-NL" dirty="0" err="1"/>
              <a:t>suscipit</a:t>
            </a:r>
            <a:r>
              <a:rPr lang="nl-NL" dirty="0"/>
              <a:t> </a:t>
            </a:r>
            <a:r>
              <a:rPr lang="nl-NL" dirty="0" err="1"/>
              <a:t>nunc</a:t>
            </a:r>
            <a:r>
              <a:rPr lang="nl-NL" dirty="0"/>
              <a:t> ex </a:t>
            </a:r>
            <a:r>
              <a:rPr lang="nl-NL" dirty="0" err="1"/>
              <a:t>quis</a:t>
            </a:r>
            <a:r>
              <a:rPr lang="nl-NL" dirty="0"/>
              <a:t> </a:t>
            </a:r>
            <a:r>
              <a:rPr lang="nl-NL" dirty="0" err="1"/>
              <a:t>nunc</a:t>
            </a:r>
            <a:r>
              <a:rPr lang="nl-NL" dirty="0"/>
              <a:t>. </a:t>
            </a:r>
            <a:r>
              <a:rPr lang="nl-NL" dirty="0" err="1"/>
              <a:t>Pellentesque</a:t>
            </a:r>
            <a:r>
              <a:rPr lang="nl-NL" dirty="0"/>
              <a:t> </a:t>
            </a:r>
            <a:r>
              <a:rPr lang="nl-NL" dirty="0" err="1"/>
              <a:t>habitant</a:t>
            </a:r>
            <a:r>
              <a:rPr lang="nl-NL" dirty="0"/>
              <a:t> </a:t>
            </a:r>
            <a:r>
              <a:rPr lang="nl-NL" dirty="0" err="1"/>
              <a:t>morbi</a:t>
            </a:r>
            <a:r>
              <a:rPr lang="nl-NL" dirty="0"/>
              <a:t> </a:t>
            </a:r>
            <a:r>
              <a:rPr lang="nl-NL" dirty="0" err="1"/>
              <a:t>tristique</a:t>
            </a:r>
            <a:r>
              <a:rPr lang="nl-NL" dirty="0"/>
              <a:t> </a:t>
            </a:r>
            <a:r>
              <a:rPr lang="nl-NL" dirty="0" err="1"/>
              <a:t>senectus</a:t>
            </a:r>
            <a:r>
              <a:rPr lang="nl-NL" dirty="0"/>
              <a:t> et </a:t>
            </a:r>
            <a:r>
              <a:rPr lang="nl-NL" dirty="0" err="1"/>
              <a:t>netus</a:t>
            </a:r>
            <a:r>
              <a:rPr lang="nl-NL" dirty="0"/>
              <a:t> et </a:t>
            </a:r>
            <a:r>
              <a:rPr lang="nl-NL" dirty="0" err="1"/>
              <a:t>malesuada</a:t>
            </a:r>
            <a:r>
              <a:rPr lang="nl-NL" dirty="0"/>
              <a:t> </a:t>
            </a:r>
            <a:r>
              <a:rPr lang="nl-NL" dirty="0" err="1"/>
              <a:t>fames</a:t>
            </a:r>
            <a:r>
              <a:rPr lang="nl-NL" dirty="0"/>
              <a:t> </a:t>
            </a:r>
            <a:r>
              <a:rPr lang="nl-NL" dirty="0" err="1"/>
              <a:t>ac</a:t>
            </a:r>
            <a:r>
              <a:rPr lang="nl-NL" dirty="0"/>
              <a:t> </a:t>
            </a:r>
            <a:r>
              <a:rPr lang="nl-NL" dirty="0" err="1"/>
              <a:t>turpis</a:t>
            </a:r>
            <a:r>
              <a:rPr lang="nl-NL" dirty="0"/>
              <a:t> </a:t>
            </a:r>
            <a:r>
              <a:rPr lang="nl-NL" dirty="0" err="1"/>
              <a:t>egestas</a:t>
            </a:r>
            <a:r>
              <a:rPr lang="nl-NL" dirty="0"/>
              <a:t>. Integer </a:t>
            </a:r>
            <a:r>
              <a:rPr lang="nl-NL" dirty="0" err="1"/>
              <a:t>eget</a:t>
            </a:r>
            <a:r>
              <a:rPr lang="nl-NL" dirty="0"/>
              <a:t> auctor </a:t>
            </a:r>
            <a:r>
              <a:rPr lang="nl-NL" dirty="0" err="1"/>
              <a:t>nunc</a:t>
            </a:r>
            <a:r>
              <a:rPr lang="nl-NL" dirty="0"/>
              <a:t>. </a:t>
            </a:r>
          </a:p>
        </p:txBody>
      </p:sp>
      <p:sp>
        <p:nvSpPr>
          <p:cNvPr id="3" name="Rechthoek 2"/>
          <p:cNvSpPr/>
          <p:nvPr userDrawn="1"/>
        </p:nvSpPr>
        <p:spPr>
          <a:xfrm>
            <a:off x="4495800" y="1329928"/>
            <a:ext cx="4054079" cy="19314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endParaRPr>
          </a:p>
        </p:txBody>
      </p:sp>
      <p:sp>
        <p:nvSpPr>
          <p:cNvPr id="7" name="Tijdelijke aanduiding voor afbeelding 6"/>
          <p:cNvSpPr>
            <a:spLocks noGrp="1"/>
          </p:cNvSpPr>
          <p:nvPr>
            <p:ph type="pic" sz="quarter" idx="12" hasCustomPrompt="1"/>
          </p:nvPr>
        </p:nvSpPr>
        <p:spPr>
          <a:xfrm>
            <a:off x="335518" y="1329929"/>
            <a:ext cx="4160282" cy="1931194"/>
          </a:xfrm>
          <a:prstGeom prst="rect">
            <a:avLst/>
          </a:prstGeom>
          <a:solidFill>
            <a:schemeClr val="bg1">
              <a:lumMod val="95000"/>
            </a:schemeClr>
          </a:solidFill>
        </p:spPr>
        <p:txBody>
          <a:bodyPr/>
          <a:lstStyle>
            <a:lvl1pPr marL="0" indent="0">
              <a:buNone/>
              <a:defRPr lang="en-US" sz="1350" kern="1200" baseline="0" dirty="0">
                <a:solidFill>
                  <a:schemeClr val="tx1">
                    <a:lumMod val="50000"/>
                    <a:lumOff val="50000"/>
                  </a:schemeClr>
                </a:solidFill>
                <a:latin typeface="+mn-lt"/>
                <a:ea typeface="+mn-ea"/>
                <a:cs typeface="+mn-cs"/>
              </a:defRPr>
            </a:lvl1pPr>
          </a:lstStyle>
          <a:p>
            <a:r>
              <a:rPr lang="en-US" dirty="0"/>
              <a:t>Click on the icon to </a:t>
            </a:r>
            <a:r>
              <a:rPr lang="en-US" dirty="0" err="1"/>
              <a:t>inser</a:t>
            </a:r>
            <a:r>
              <a:rPr lang="en-US" dirty="0"/>
              <a:t> image</a:t>
            </a:r>
          </a:p>
        </p:txBody>
      </p:sp>
      <p:sp>
        <p:nvSpPr>
          <p:cNvPr id="9" name="Tijdelijke aanduiding voor tekst 8"/>
          <p:cNvSpPr>
            <a:spLocks noGrp="1"/>
          </p:cNvSpPr>
          <p:nvPr>
            <p:ph type="body" sz="quarter" idx="13" hasCustomPrompt="1"/>
          </p:nvPr>
        </p:nvSpPr>
        <p:spPr>
          <a:xfrm>
            <a:off x="4648200" y="1447801"/>
            <a:ext cx="3779044" cy="1699022"/>
          </a:xfrm>
          <a:prstGeom prst="rect">
            <a:avLst/>
          </a:prstGeom>
        </p:spPr>
        <p:txBody>
          <a:bodyPr/>
          <a:lstStyle>
            <a:lvl1pPr>
              <a:buClr>
                <a:schemeClr val="tx2"/>
              </a:buClr>
              <a:defRPr sz="1500">
                <a:solidFill>
                  <a:schemeClr val="tx1"/>
                </a:solidFill>
              </a:defRPr>
            </a:lvl1pPr>
            <a:lvl2pPr marL="514350" indent="-171450">
              <a:buClr>
                <a:schemeClr val="tx2"/>
              </a:buClr>
              <a:buFont typeface="Calibri" panose="020F0502020204030204" pitchFamily="34" charset="0"/>
              <a:buChar char="-"/>
              <a:defRPr sz="1350">
                <a:solidFill>
                  <a:schemeClr val="tx1">
                    <a:lumMod val="50000"/>
                    <a:lumOff val="50000"/>
                  </a:schemeClr>
                </a:solidFill>
              </a:defRPr>
            </a:lvl2pPr>
            <a:lvl3pPr>
              <a:buClr>
                <a:schemeClr val="accent1"/>
              </a:buClr>
              <a:defRPr/>
            </a:lvl3pPr>
            <a:lvl4pPr>
              <a:buClr>
                <a:schemeClr val="accent1"/>
              </a:buClr>
              <a:defRPr/>
            </a:lvl4pPr>
            <a:lvl5pPr>
              <a:buClr>
                <a:schemeClr val="accent1"/>
              </a:buClr>
              <a:defRPr/>
            </a:lvl5pPr>
          </a:lstStyle>
          <a:p>
            <a:pPr lvl="0"/>
            <a:r>
              <a:rPr lang="nl-NL" dirty="0"/>
              <a:t>Edit text</a:t>
            </a:r>
          </a:p>
          <a:p>
            <a:pPr lvl="1"/>
            <a:r>
              <a:rPr lang="nl-NL" dirty="0"/>
              <a:t>Second level</a:t>
            </a:r>
          </a:p>
        </p:txBody>
      </p:sp>
      <p:sp>
        <p:nvSpPr>
          <p:cNvPr id="8" name="Text Placeholder 4"/>
          <p:cNvSpPr>
            <a:spLocks noGrp="1"/>
          </p:cNvSpPr>
          <p:nvPr>
            <p:ph type="body" sz="quarter" idx="14"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10"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13"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4"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184240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2" name="Tijdelijke aanduiding voor tekst 11"/>
          <p:cNvSpPr>
            <a:spLocks noGrp="1"/>
          </p:cNvSpPr>
          <p:nvPr>
            <p:ph type="body" sz="quarter" idx="13" hasCustomPrompt="1"/>
          </p:nvPr>
        </p:nvSpPr>
        <p:spPr>
          <a:xfrm>
            <a:off x="335518" y="1329928"/>
            <a:ext cx="8214361" cy="3051572"/>
          </a:xfrm>
          <a:prstGeom prst="rect">
            <a:avLst/>
          </a:prstGeom>
        </p:spPr>
        <p:txBody>
          <a:bodyPr/>
          <a:lstStyle>
            <a:lvl1pPr>
              <a:buClr>
                <a:schemeClr val="accent1"/>
              </a:buClr>
              <a:defRPr sz="1800">
                <a:solidFill>
                  <a:schemeClr val="tx1"/>
                </a:solidFill>
              </a:defRPr>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5"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6" name="Tijdelijke aanduiding voor tekst 6"/>
          <p:cNvSpPr>
            <a:spLocks noGrp="1"/>
          </p:cNvSpPr>
          <p:nvPr>
            <p:ph type="body" sz="quarter" idx="14"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9"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0"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87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074" indent="0">
              <a:buNone/>
              <a:defRPr sz="2000" b="1"/>
            </a:lvl2pPr>
            <a:lvl3pPr marL="912147" indent="0">
              <a:buNone/>
              <a:defRPr sz="1800" b="1"/>
            </a:lvl3pPr>
            <a:lvl4pPr marL="1368220" indent="0">
              <a:buNone/>
              <a:defRPr sz="1600" b="1"/>
            </a:lvl4pPr>
            <a:lvl5pPr marL="1824293" indent="0">
              <a:buNone/>
              <a:defRPr sz="1600" b="1"/>
            </a:lvl5pPr>
            <a:lvl6pPr marL="2280364" indent="0">
              <a:buNone/>
              <a:defRPr sz="1600" b="1"/>
            </a:lvl6pPr>
            <a:lvl7pPr marL="2736437" indent="0">
              <a:buNone/>
              <a:defRPr sz="1600" b="1"/>
            </a:lvl7pPr>
            <a:lvl8pPr marL="3192510" indent="0">
              <a:buNone/>
              <a:defRPr sz="1600" b="1"/>
            </a:lvl8pPr>
            <a:lvl9pPr marL="36485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074" indent="0">
              <a:buNone/>
              <a:defRPr sz="2000" b="1"/>
            </a:lvl2pPr>
            <a:lvl3pPr marL="912147" indent="0">
              <a:buNone/>
              <a:defRPr sz="1800" b="1"/>
            </a:lvl3pPr>
            <a:lvl4pPr marL="1368220" indent="0">
              <a:buNone/>
              <a:defRPr sz="1600" b="1"/>
            </a:lvl4pPr>
            <a:lvl5pPr marL="1824293" indent="0">
              <a:buNone/>
              <a:defRPr sz="1600" b="1"/>
            </a:lvl5pPr>
            <a:lvl6pPr marL="2280364" indent="0">
              <a:buNone/>
              <a:defRPr sz="1600" b="1"/>
            </a:lvl6pPr>
            <a:lvl7pPr marL="2736437" indent="0">
              <a:buNone/>
              <a:defRPr sz="1600" b="1"/>
            </a:lvl7pPr>
            <a:lvl8pPr marL="3192510" indent="0">
              <a:buNone/>
              <a:defRPr sz="1600" b="1"/>
            </a:lvl8pPr>
            <a:lvl9pPr marL="36485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98464A-0AE2-4983-8364-515E64F95B2E}" type="datetime1">
              <a:rPr lang="en-US" smtClean="0"/>
              <a:pPr/>
              <a:t>2/11/16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and graph">
    <p:spTree>
      <p:nvGrpSpPr>
        <p:cNvPr id="1" name=""/>
        <p:cNvGrpSpPr/>
        <p:nvPr/>
      </p:nvGrpSpPr>
      <p:grpSpPr>
        <a:xfrm>
          <a:off x="0" y="0"/>
          <a:ext cx="0" cy="0"/>
          <a:chOff x="0" y="0"/>
          <a:chExt cx="0" cy="0"/>
        </a:xfrm>
      </p:grpSpPr>
      <p:sp>
        <p:nvSpPr>
          <p:cNvPr id="12" name="Tijdelijke aanduiding voor tekst 11"/>
          <p:cNvSpPr>
            <a:spLocks noGrp="1"/>
          </p:cNvSpPr>
          <p:nvPr>
            <p:ph type="body" sz="quarter" idx="13" hasCustomPrompt="1"/>
          </p:nvPr>
        </p:nvSpPr>
        <p:spPr>
          <a:xfrm>
            <a:off x="335518" y="1329928"/>
            <a:ext cx="4160282" cy="3051572"/>
          </a:xfrm>
          <a:prstGeom prst="rect">
            <a:avLst/>
          </a:prstGeom>
        </p:spPr>
        <p:txBody>
          <a:bodyPr/>
          <a:lstStyle>
            <a:lvl1pPr>
              <a:buClr>
                <a:schemeClr val="accent1"/>
              </a:buClr>
              <a:defRPr sz="1800"/>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5" name="Tijdelijke aanduiding voor grafiek 4"/>
          <p:cNvSpPr>
            <a:spLocks noGrp="1"/>
          </p:cNvSpPr>
          <p:nvPr>
            <p:ph type="chart" sz="quarter" idx="14" hasCustomPrompt="1"/>
          </p:nvPr>
        </p:nvSpPr>
        <p:spPr>
          <a:xfrm>
            <a:off x="4495800" y="1329928"/>
            <a:ext cx="4054079" cy="3051572"/>
          </a:xfrm>
          <a:prstGeom prst="rect">
            <a:avLst/>
          </a:prstGeom>
        </p:spPr>
        <p:txBody>
          <a:bodyPr/>
          <a:lstStyle>
            <a:lvl1pPr marL="0" indent="0">
              <a:buNone/>
              <a:defRPr lang="en-US" sz="1500" kern="1200" baseline="0" dirty="0">
                <a:solidFill>
                  <a:schemeClr val="tx1">
                    <a:lumMod val="50000"/>
                    <a:lumOff val="50000"/>
                  </a:schemeClr>
                </a:solidFill>
                <a:latin typeface="+mn-lt"/>
                <a:ea typeface="+mn-ea"/>
                <a:cs typeface="+mn-cs"/>
              </a:defRPr>
            </a:lvl1pPr>
          </a:lstStyle>
          <a:p>
            <a:r>
              <a:rPr lang="en-US" dirty="0"/>
              <a:t>Click on the icon to insert graph</a:t>
            </a:r>
          </a:p>
        </p:txBody>
      </p:sp>
      <p:sp>
        <p:nvSpPr>
          <p:cNvPr id="6"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7"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10"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1"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150131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 and Image">
    <p:spTree>
      <p:nvGrpSpPr>
        <p:cNvPr id="1" name=""/>
        <p:cNvGrpSpPr/>
        <p:nvPr/>
      </p:nvGrpSpPr>
      <p:grpSpPr>
        <a:xfrm>
          <a:off x="0" y="0"/>
          <a:ext cx="0" cy="0"/>
          <a:chOff x="0" y="0"/>
          <a:chExt cx="0" cy="0"/>
        </a:xfrm>
      </p:grpSpPr>
      <p:sp>
        <p:nvSpPr>
          <p:cNvPr id="12" name="Tijdelijke aanduiding voor tekst 11"/>
          <p:cNvSpPr>
            <a:spLocks noGrp="1"/>
          </p:cNvSpPr>
          <p:nvPr>
            <p:ph type="body" sz="quarter" idx="13" hasCustomPrompt="1"/>
          </p:nvPr>
        </p:nvSpPr>
        <p:spPr>
          <a:xfrm>
            <a:off x="335518" y="1329928"/>
            <a:ext cx="4160282" cy="3051572"/>
          </a:xfrm>
          <a:prstGeom prst="rect">
            <a:avLst/>
          </a:prstGeom>
        </p:spPr>
        <p:txBody>
          <a:bodyPr/>
          <a:lstStyle>
            <a:lvl1pPr>
              <a:buClr>
                <a:schemeClr val="accent1"/>
              </a:buClr>
              <a:defRPr sz="1800"/>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6"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7"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8" name="Tijdelijke aanduiding voor afbeelding 7"/>
          <p:cNvSpPr>
            <a:spLocks noGrp="1"/>
          </p:cNvSpPr>
          <p:nvPr>
            <p:ph type="pic" sz="quarter" idx="16" hasCustomPrompt="1"/>
          </p:nvPr>
        </p:nvSpPr>
        <p:spPr>
          <a:xfrm>
            <a:off x="4669491" y="1329928"/>
            <a:ext cx="3880388" cy="3051572"/>
          </a:xfrm>
          <a:prstGeom prst="rect">
            <a:avLst/>
          </a:prstGeom>
        </p:spPr>
        <p:txBody>
          <a:bodyPr/>
          <a:lstStyle>
            <a:lvl1pPr marL="0" indent="0" algn="ctr">
              <a:buNone/>
              <a:defRPr sz="1500" baseline="0">
                <a:solidFill>
                  <a:schemeClr val="tx1">
                    <a:lumMod val="50000"/>
                    <a:lumOff val="50000"/>
                  </a:schemeClr>
                </a:solidFill>
              </a:defRPr>
            </a:lvl1pPr>
          </a:lstStyle>
          <a:p>
            <a:r>
              <a:rPr lang="nl-NL" dirty="0"/>
              <a:t>Click icon </a:t>
            </a:r>
            <a:r>
              <a:rPr lang="nl-NL" dirty="0" err="1"/>
              <a:t>to</a:t>
            </a:r>
            <a:r>
              <a:rPr lang="nl-NL" dirty="0"/>
              <a:t> </a:t>
            </a:r>
            <a:r>
              <a:rPr lang="nl-NL" dirty="0" err="1"/>
              <a:t>add</a:t>
            </a:r>
            <a:r>
              <a:rPr lang="nl-NL" dirty="0"/>
              <a:t> image</a:t>
            </a:r>
          </a:p>
        </p:txBody>
      </p:sp>
      <p:sp>
        <p:nvSpPr>
          <p:cNvPr id="11"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3"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113453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and Bullets">
    <p:spTree>
      <p:nvGrpSpPr>
        <p:cNvPr id="1" name=""/>
        <p:cNvGrpSpPr/>
        <p:nvPr/>
      </p:nvGrpSpPr>
      <p:grpSpPr>
        <a:xfrm>
          <a:off x="0" y="0"/>
          <a:ext cx="0" cy="0"/>
          <a:chOff x="0" y="0"/>
          <a:chExt cx="0" cy="0"/>
        </a:xfrm>
      </p:grpSpPr>
      <p:sp>
        <p:nvSpPr>
          <p:cNvPr id="12" name="Tijdelijke aanduiding voor tekst 11"/>
          <p:cNvSpPr>
            <a:spLocks noGrp="1"/>
          </p:cNvSpPr>
          <p:nvPr>
            <p:ph type="body" sz="quarter" idx="13" hasCustomPrompt="1"/>
          </p:nvPr>
        </p:nvSpPr>
        <p:spPr>
          <a:xfrm>
            <a:off x="4371737" y="1329928"/>
            <a:ext cx="4160282" cy="3051572"/>
          </a:xfrm>
          <a:prstGeom prst="rect">
            <a:avLst/>
          </a:prstGeom>
        </p:spPr>
        <p:txBody>
          <a:bodyPr/>
          <a:lstStyle>
            <a:lvl1pPr>
              <a:buClr>
                <a:schemeClr val="accent1"/>
              </a:buClr>
              <a:defRPr sz="1800"/>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6"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7"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8" name="Tijdelijke aanduiding voor afbeelding 7"/>
          <p:cNvSpPr>
            <a:spLocks noGrp="1"/>
          </p:cNvSpPr>
          <p:nvPr>
            <p:ph type="pic" sz="quarter" idx="16" hasCustomPrompt="1"/>
          </p:nvPr>
        </p:nvSpPr>
        <p:spPr>
          <a:xfrm>
            <a:off x="335518" y="1329928"/>
            <a:ext cx="3880388" cy="3051572"/>
          </a:xfrm>
          <a:prstGeom prst="rect">
            <a:avLst/>
          </a:prstGeom>
        </p:spPr>
        <p:txBody>
          <a:bodyPr/>
          <a:lstStyle>
            <a:lvl1pPr marL="0" indent="0" algn="ctr">
              <a:buNone/>
              <a:defRPr sz="1500" baseline="0">
                <a:solidFill>
                  <a:schemeClr val="tx1">
                    <a:lumMod val="50000"/>
                    <a:lumOff val="50000"/>
                  </a:schemeClr>
                </a:solidFill>
              </a:defRPr>
            </a:lvl1pPr>
          </a:lstStyle>
          <a:p>
            <a:r>
              <a:rPr lang="nl-NL" dirty="0"/>
              <a:t>Click icon </a:t>
            </a:r>
            <a:r>
              <a:rPr lang="nl-NL" dirty="0" err="1"/>
              <a:t>to</a:t>
            </a:r>
            <a:r>
              <a:rPr lang="nl-NL" dirty="0"/>
              <a:t> </a:t>
            </a:r>
            <a:r>
              <a:rPr lang="nl-NL" dirty="0" err="1"/>
              <a:t>add</a:t>
            </a:r>
            <a:r>
              <a:rPr lang="nl-NL" dirty="0"/>
              <a:t> image</a:t>
            </a:r>
          </a:p>
        </p:txBody>
      </p:sp>
      <p:sp>
        <p:nvSpPr>
          <p:cNvPr id="11"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3"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180288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s and laptop">
    <p:spTree>
      <p:nvGrpSpPr>
        <p:cNvPr id="1" name=""/>
        <p:cNvGrpSpPr/>
        <p:nvPr/>
      </p:nvGrpSpPr>
      <p:grpSpPr>
        <a:xfrm>
          <a:off x="0" y="0"/>
          <a:ext cx="0" cy="0"/>
          <a:chOff x="0" y="0"/>
          <a:chExt cx="0" cy="0"/>
        </a:xfrm>
      </p:grpSpPr>
      <p:grpSp>
        <p:nvGrpSpPr>
          <p:cNvPr id="16" name="Group 34"/>
          <p:cNvGrpSpPr/>
          <p:nvPr userDrawn="1"/>
        </p:nvGrpSpPr>
        <p:grpSpPr>
          <a:xfrm>
            <a:off x="4109085" y="1002166"/>
            <a:ext cx="4952535" cy="4261349"/>
            <a:chOff x="2323609" y="594889"/>
            <a:chExt cx="4515737" cy="3886016"/>
          </a:xfrm>
        </p:grpSpPr>
        <p:pic>
          <p:nvPicPr>
            <p:cNvPr id="17" name="Picture 3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23609" y="594889"/>
              <a:ext cx="4515737" cy="3886016"/>
            </a:xfrm>
            <a:prstGeom prst="rect">
              <a:avLst/>
            </a:prstGeom>
          </p:spPr>
        </p:pic>
        <p:sp>
          <p:nvSpPr>
            <p:cNvPr id="18" name="Rectangle 36"/>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endParaRPr lang="en-US" sz="1350" dirty="0">
                <a:solidFill>
                  <a:srgbClr val="FFFFFF"/>
                </a:solidFill>
              </a:endParaRPr>
            </a:p>
          </p:txBody>
        </p:sp>
      </p:grpSp>
      <p:sp>
        <p:nvSpPr>
          <p:cNvPr id="7" name="Tijdelijke aanduiding voor afbeelding 6"/>
          <p:cNvSpPr>
            <a:spLocks noGrp="1"/>
          </p:cNvSpPr>
          <p:nvPr>
            <p:ph type="pic" sz="quarter" idx="12" hasCustomPrompt="1"/>
          </p:nvPr>
        </p:nvSpPr>
        <p:spPr>
          <a:xfrm>
            <a:off x="4747736" y="1787129"/>
            <a:ext cx="3629502" cy="2244328"/>
          </a:xfrm>
          <a:prstGeom prst="rect">
            <a:avLst/>
          </a:prstGeom>
          <a:solidFill>
            <a:schemeClr val="bg1">
              <a:lumMod val="85000"/>
            </a:schemeClr>
          </a:solidFill>
        </p:spPr>
        <p:txBody>
          <a:bodyPr/>
          <a:lstStyle>
            <a:lvl1pPr marL="0" indent="0">
              <a:buNone/>
              <a:defRPr lang="en-US" sz="1350" kern="1200" baseline="0" dirty="0">
                <a:solidFill>
                  <a:schemeClr val="tx1">
                    <a:lumMod val="50000"/>
                    <a:lumOff val="50000"/>
                  </a:schemeClr>
                </a:solidFill>
                <a:latin typeface="+mn-lt"/>
                <a:ea typeface="+mn-ea"/>
                <a:cs typeface="+mn-cs"/>
              </a:defRPr>
            </a:lvl1pPr>
          </a:lstStyle>
          <a:p>
            <a:r>
              <a:rPr lang="en-US" dirty="0"/>
              <a:t>Click on the icon to insert image</a:t>
            </a:r>
          </a:p>
        </p:txBody>
      </p:sp>
      <p:sp>
        <p:nvSpPr>
          <p:cNvPr id="12" name="Tijdelijke aanduiding voor tekst 11"/>
          <p:cNvSpPr>
            <a:spLocks noGrp="1"/>
          </p:cNvSpPr>
          <p:nvPr>
            <p:ph type="body" sz="quarter" idx="13" hasCustomPrompt="1"/>
          </p:nvPr>
        </p:nvSpPr>
        <p:spPr>
          <a:xfrm>
            <a:off x="335518" y="1329928"/>
            <a:ext cx="4160282" cy="3051572"/>
          </a:xfrm>
          <a:prstGeom prst="rect">
            <a:avLst/>
          </a:prstGeom>
        </p:spPr>
        <p:txBody>
          <a:bodyPr/>
          <a:lstStyle>
            <a:lvl1pPr>
              <a:buClr>
                <a:schemeClr val="accent1"/>
              </a:buClr>
              <a:defRPr sz="1800"/>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14" name="Text Placeholder 4"/>
          <p:cNvSpPr>
            <a:spLocks noGrp="1"/>
          </p:cNvSpPr>
          <p:nvPr>
            <p:ph type="body" sz="quarter" idx="14"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10"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15"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9"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20697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s and phone">
    <p:spTree>
      <p:nvGrpSpPr>
        <p:cNvPr id="1" name=""/>
        <p:cNvGrpSpPr/>
        <p:nvPr/>
      </p:nvGrpSpPr>
      <p:grpSpPr>
        <a:xfrm>
          <a:off x="0" y="0"/>
          <a:ext cx="0" cy="0"/>
          <a:chOff x="0" y="0"/>
          <a:chExt cx="0" cy="0"/>
        </a:xfrm>
      </p:grpSpPr>
      <p:pic>
        <p:nvPicPr>
          <p:cNvPr id="9" name="Picture 8" descr="Androi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7956" y="1330768"/>
            <a:ext cx="1588769" cy="3050733"/>
          </a:xfrm>
          <a:prstGeom prst="rect">
            <a:avLst/>
          </a:prstGeom>
          <a:effectLst>
            <a:reflection blurRad="6350" stA="52000" endA="300" endPos="5000" dir="5400000" sy="-100000" algn="bl" rotWithShape="0"/>
          </a:effectLst>
        </p:spPr>
      </p:pic>
      <p:sp>
        <p:nvSpPr>
          <p:cNvPr id="7" name="Tijdelijke aanduiding voor afbeelding 6"/>
          <p:cNvSpPr>
            <a:spLocks noGrp="1"/>
          </p:cNvSpPr>
          <p:nvPr>
            <p:ph type="pic" sz="quarter" idx="12" hasCustomPrompt="1"/>
          </p:nvPr>
        </p:nvSpPr>
        <p:spPr>
          <a:xfrm>
            <a:off x="6555105" y="1625204"/>
            <a:ext cx="1476256" cy="2462807"/>
          </a:xfrm>
          <a:prstGeom prst="rect">
            <a:avLst/>
          </a:prstGeom>
          <a:solidFill>
            <a:schemeClr val="bg1">
              <a:lumMod val="85000"/>
            </a:schemeClr>
          </a:solidFill>
        </p:spPr>
        <p:txBody>
          <a:bodyPr/>
          <a:lstStyle>
            <a:lvl1pPr marL="0" indent="0">
              <a:buNone/>
              <a:defRPr lang="en-US" sz="1350" kern="1200" baseline="0" dirty="0">
                <a:solidFill>
                  <a:schemeClr val="tx1">
                    <a:lumMod val="50000"/>
                    <a:lumOff val="50000"/>
                  </a:schemeClr>
                </a:solidFill>
                <a:latin typeface="+mn-lt"/>
                <a:ea typeface="+mn-ea"/>
                <a:cs typeface="+mn-cs"/>
              </a:defRPr>
            </a:lvl1pPr>
          </a:lstStyle>
          <a:p>
            <a:r>
              <a:rPr lang="en-US" dirty="0"/>
              <a:t>Click on the icon to insert image</a:t>
            </a:r>
          </a:p>
        </p:txBody>
      </p:sp>
      <p:sp>
        <p:nvSpPr>
          <p:cNvPr id="12" name="Tijdelijke aanduiding voor tekst 11"/>
          <p:cNvSpPr>
            <a:spLocks noGrp="1"/>
          </p:cNvSpPr>
          <p:nvPr>
            <p:ph type="body" sz="quarter" idx="13" hasCustomPrompt="1"/>
          </p:nvPr>
        </p:nvSpPr>
        <p:spPr>
          <a:xfrm>
            <a:off x="335518" y="1329928"/>
            <a:ext cx="5814061" cy="3051572"/>
          </a:xfrm>
          <a:prstGeom prst="rect">
            <a:avLst/>
          </a:prstGeom>
        </p:spPr>
        <p:txBody>
          <a:bodyPr/>
          <a:lstStyle>
            <a:lvl1pPr>
              <a:buClr>
                <a:schemeClr val="accent1"/>
              </a:buClr>
              <a:defRPr sz="1800"/>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14" name="Text Placeholder 4"/>
          <p:cNvSpPr>
            <a:spLocks noGrp="1"/>
          </p:cNvSpPr>
          <p:nvPr>
            <p:ph type="body" sz="quarter" idx="14"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8"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13"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5"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185796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s and iPad">
    <p:spTree>
      <p:nvGrpSpPr>
        <p:cNvPr id="1" name=""/>
        <p:cNvGrpSpPr/>
        <p:nvPr/>
      </p:nvGrpSpPr>
      <p:grpSpPr>
        <a:xfrm>
          <a:off x="0" y="0"/>
          <a:ext cx="0" cy="0"/>
          <a:chOff x="0" y="0"/>
          <a:chExt cx="0" cy="0"/>
        </a:xfrm>
      </p:grpSpPr>
      <p:sp>
        <p:nvSpPr>
          <p:cNvPr id="12" name="Tijdelijke aanduiding voor tekst 11"/>
          <p:cNvSpPr>
            <a:spLocks noGrp="1"/>
          </p:cNvSpPr>
          <p:nvPr>
            <p:ph type="body" sz="quarter" idx="13" hasCustomPrompt="1"/>
          </p:nvPr>
        </p:nvSpPr>
        <p:spPr>
          <a:xfrm>
            <a:off x="335518" y="1329928"/>
            <a:ext cx="4160282" cy="3051572"/>
          </a:xfrm>
          <a:prstGeom prst="rect">
            <a:avLst/>
          </a:prstGeom>
        </p:spPr>
        <p:txBody>
          <a:bodyPr/>
          <a:lstStyle>
            <a:lvl1pPr>
              <a:buClr>
                <a:schemeClr val="accent1"/>
              </a:buClr>
              <a:defRPr sz="1800"/>
            </a:lvl1pPr>
            <a:lvl2pPr marL="514350" indent="-171450">
              <a:buClr>
                <a:schemeClr val="accent1"/>
              </a:buClr>
              <a:buFont typeface="Calibri" panose="020F0502020204030204" pitchFamily="34" charset="0"/>
              <a:buChar char="-"/>
              <a:defRPr sz="1500">
                <a:solidFill>
                  <a:schemeClr val="tx1">
                    <a:lumMod val="50000"/>
                    <a:lumOff val="50000"/>
                  </a:schemeClr>
                </a:solidFill>
              </a:defRPr>
            </a:lvl2pPr>
            <a:lvl3pPr marL="857250" indent="-171450">
              <a:buClr>
                <a:schemeClr val="accent1"/>
              </a:buClr>
              <a:buFont typeface="Wingdings" panose="05000000000000000000" pitchFamily="2" charset="2"/>
              <a:buChar char="§"/>
              <a:defRPr sz="1350">
                <a:solidFill>
                  <a:schemeClr val="tx1"/>
                </a:solidFill>
              </a:defRPr>
            </a:lvl3pPr>
          </a:lstStyle>
          <a:p>
            <a:pPr lvl="0"/>
            <a:r>
              <a:rPr lang="nl-NL" dirty="0"/>
              <a:t>Edit text</a:t>
            </a:r>
          </a:p>
          <a:p>
            <a:pPr lvl="1"/>
            <a:r>
              <a:rPr lang="nl-NL" dirty="0"/>
              <a:t>Second level</a:t>
            </a:r>
          </a:p>
          <a:p>
            <a:pPr lvl="2"/>
            <a:r>
              <a:rPr lang="nl-NL" dirty="0"/>
              <a:t>Third level</a:t>
            </a:r>
          </a:p>
        </p:txBody>
      </p:sp>
      <p:sp>
        <p:nvSpPr>
          <p:cNvPr id="14" name="Text Placeholder 4"/>
          <p:cNvSpPr>
            <a:spLocks noGrp="1"/>
          </p:cNvSpPr>
          <p:nvPr>
            <p:ph type="body" sz="quarter" idx="14"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9" name="Tijdelijke aanduiding voor tekst 6"/>
          <p:cNvSpPr>
            <a:spLocks noGrp="1"/>
          </p:cNvSpPr>
          <p:nvPr>
            <p:ph type="body" sz="quarter" idx="15"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pic>
        <p:nvPicPr>
          <p:cNvPr id="13" name="Picture 27" descr="ipa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0091" y="1718269"/>
            <a:ext cx="3686323" cy="2675373"/>
          </a:xfrm>
          <a:prstGeom prst="rect">
            <a:avLst/>
          </a:prstGeom>
        </p:spPr>
      </p:pic>
      <p:sp>
        <p:nvSpPr>
          <p:cNvPr id="15" name="Tijdelijke aanduiding voor afbeelding 6"/>
          <p:cNvSpPr>
            <a:spLocks noGrp="1"/>
          </p:cNvSpPr>
          <p:nvPr>
            <p:ph type="pic" sz="quarter" idx="12" hasCustomPrompt="1"/>
          </p:nvPr>
        </p:nvSpPr>
        <p:spPr>
          <a:xfrm>
            <a:off x="5229226" y="1861457"/>
            <a:ext cx="3063239" cy="2321209"/>
          </a:xfrm>
          <a:prstGeom prst="rect">
            <a:avLst/>
          </a:prstGeom>
          <a:solidFill>
            <a:schemeClr val="bg1">
              <a:lumMod val="85000"/>
            </a:schemeClr>
          </a:solidFill>
        </p:spPr>
        <p:txBody>
          <a:bodyPr/>
          <a:lstStyle>
            <a:lvl1pPr marL="0" indent="0">
              <a:buNone/>
              <a:defRPr lang="en-US" sz="1350" kern="1200" baseline="0" dirty="0">
                <a:solidFill>
                  <a:schemeClr val="tx1">
                    <a:lumMod val="50000"/>
                    <a:lumOff val="50000"/>
                  </a:schemeClr>
                </a:solidFill>
                <a:latin typeface="+mn-lt"/>
                <a:ea typeface="+mn-ea"/>
                <a:cs typeface="+mn-cs"/>
              </a:defRPr>
            </a:lvl1pPr>
          </a:lstStyle>
          <a:p>
            <a:r>
              <a:rPr lang="en-GB" dirty="0"/>
              <a:t>Click on the icon to insert image</a:t>
            </a:r>
            <a:endParaRPr lang="en-US" dirty="0"/>
          </a:p>
        </p:txBody>
      </p:sp>
      <p:sp>
        <p:nvSpPr>
          <p:cNvPr id="16"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7"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24497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met sub titel">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149579" y="79772"/>
            <a:ext cx="2382440" cy="217884"/>
          </a:xfrm>
          <a:prstGeom prst="rect">
            <a:avLst/>
          </a:prstGeom>
        </p:spPr>
        <p:txBody>
          <a:bodyPr anchor="ctr" anchorCtr="0"/>
          <a:lstStyle>
            <a:lvl1pPr marL="0" indent="0">
              <a:buNone/>
              <a:defRPr sz="900" b="1">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dirty="0"/>
              <a:t>Edit subject text styles</a:t>
            </a:r>
          </a:p>
        </p:txBody>
      </p:sp>
      <p:sp>
        <p:nvSpPr>
          <p:cNvPr id="6" name="Tijdelijke aanduiding voor tekst 6"/>
          <p:cNvSpPr>
            <a:spLocks noGrp="1"/>
          </p:cNvSpPr>
          <p:nvPr>
            <p:ph type="body" sz="quarter" idx="13" hasCustomPrompt="1"/>
          </p:nvPr>
        </p:nvSpPr>
        <p:spPr>
          <a:xfrm>
            <a:off x="335756" y="4740367"/>
            <a:ext cx="6673454" cy="120254"/>
          </a:xfrm>
          <a:prstGeom prst="rect">
            <a:avLst/>
          </a:prstGeom>
        </p:spPr>
        <p:txBody>
          <a:bodyPr/>
          <a:lstStyle>
            <a:lvl1pPr marL="0" indent="0">
              <a:buNone/>
              <a:defRPr sz="750" i="1"/>
            </a:lvl1pPr>
          </a:lstStyle>
          <a:p>
            <a:pPr lvl="0"/>
            <a:r>
              <a:rPr lang="nl-NL" dirty="0" err="1"/>
              <a:t>Edit</a:t>
            </a:r>
            <a:r>
              <a:rPr lang="nl-NL" dirty="0"/>
              <a:t> </a:t>
            </a:r>
            <a:r>
              <a:rPr lang="nl-NL" dirty="0" err="1"/>
              <a:t>footnote</a:t>
            </a:r>
            <a:endParaRPr lang="nl-NL" dirty="0"/>
          </a:p>
        </p:txBody>
      </p:sp>
      <p:sp>
        <p:nvSpPr>
          <p:cNvPr id="9" name="Tijdelijke aanduiding voor tekst 3"/>
          <p:cNvSpPr>
            <a:spLocks noGrp="1"/>
          </p:cNvSpPr>
          <p:nvPr>
            <p:ph type="body" sz="quarter" idx="10" hasCustomPrompt="1"/>
          </p:nvPr>
        </p:nvSpPr>
        <p:spPr>
          <a:xfrm>
            <a:off x="329803" y="685920"/>
            <a:ext cx="8214361" cy="251698"/>
          </a:xfrm>
          <a:prstGeom prst="rect">
            <a:avLst/>
          </a:prstGeom>
        </p:spPr>
        <p:txBody>
          <a:bodyPr/>
          <a:lstStyle>
            <a:lvl1pPr marL="0" indent="0">
              <a:buNone/>
              <a:defRPr sz="1800" b="1">
                <a:solidFill>
                  <a:schemeClr val="tx2"/>
                </a:solidFill>
              </a:defRPr>
            </a:lvl1pPr>
            <a:lvl2pPr marL="342900" indent="0">
              <a:buNone/>
              <a:defRPr sz="1500" b="1">
                <a:solidFill>
                  <a:schemeClr val="accent1"/>
                </a:solidFill>
              </a:defRPr>
            </a:lvl2pPr>
            <a:lvl3pPr marL="685800" indent="0">
              <a:buNone/>
              <a:defRPr sz="1350" b="1">
                <a:solidFill>
                  <a:schemeClr val="accent1"/>
                </a:solidFill>
              </a:defRPr>
            </a:lvl3pPr>
            <a:lvl4pPr marL="1028700" indent="0">
              <a:buNone/>
              <a:defRPr sz="1200" b="1">
                <a:solidFill>
                  <a:schemeClr val="accent1"/>
                </a:solidFill>
              </a:defRPr>
            </a:lvl4pPr>
            <a:lvl5pPr marL="1371600" indent="0">
              <a:buNone/>
              <a:defRPr sz="1200" b="1">
                <a:solidFill>
                  <a:schemeClr val="accent1"/>
                </a:solidFill>
              </a:defRPr>
            </a:lvl5pPr>
          </a:lstStyle>
          <a:p>
            <a:pPr lvl="0"/>
            <a:r>
              <a:rPr lang="nl-NL" dirty="0"/>
              <a:t>Sub title</a:t>
            </a:r>
          </a:p>
        </p:txBody>
      </p:sp>
      <p:sp>
        <p:nvSpPr>
          <p:cNvPr id="10"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124028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lleen titel">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321231" y="-2857"/>
            <a:ext cx="5779532" cy="690949"/>
          </a:xfrm>
          <a:prstGeom prst="rect">
            <a:avLst/>
          </a:prstGeom>
        </p:spPr>
        <p:txBody>
          <a:bodyPr anchor="b" anchorCtr="0"/>
          <a:lstStyle>
            <a:lvl1pPr>
              <a:lnSpc>
                <a:spcPct val="100000"/>
              </a:lnSpc>
              <a:defRPr sz="2400" baseline="0">
                <a:solidFill>
                  <a:schemeClr val="accent1"/>
                </a:solidFill>
              </a:defRPr>
            </a:lvl1pPr>
          </a:lstStyle>
          <a:p>
            <a:r>
              <a:rPr lang="nl-NL" dirty="0" err="1"/>
              <a:t>Edit</a:t>
            </a:r>
            <a:r>
              <a:rPr lang="nl-NL" dirty="0"/>
              <a:t> header style</a:t>
            </a:r>
            <a:endParaRPr lang="en-US" dirty="0"/>
          </a:p>
        </p:txBody>
      </p:sp>
    </p:spTree>
    <p:extLst>
      <p:ext uri="{BB962C8B-B14F-4D97-AF65-F5344CB8AC3E}">
        <p14:creationId xmlns:p14="http://schemas.microsoft.com/office/powerpoint/2010/main" val="7204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935">
          <p15:clr>
            <a:srgbClr val="FBAE40"/>
          </p15:clr>
        </p15:guide>
        <p15:guide id="2" orient="horz" pos="3680">
          <p15:clr>
            <a:srgbClr val="FBAE40"/>
          </p15:clr>
        </p15:guide>
        <p15:guide id="3" orient="horz" pos="111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amp; Bullets">
    <p:bg>
      <p:bgPr>
        <a:gradFill flip="none" rotWithShape="1">
          <a:gsLst>
            <a:gs pos="0">
              <a:srgbClr val="FFFFFF"/>
            </a:gs>
            <a:gs pos="100000">
              <a:srgbClr val="EBEBEB"/>
            </a:gs>
          </a:gsLst>
          <a:lin ang="5400000" scaled="0"/>
        </a:gradFill>
        <a:effectLst/>
      </p:bgPr>
    </p:bg>
    <p:spTree>
      <p:nvGrpSpPr>
        <p:cNvPr id="1" name=""/>
        <p:cNvGrpSpPr/>
        <p:nvPr/>
      </p:nvGrpSpPr>
      <p:grpSpPr>
        <a:xfrm>
          <a:off x="0" y="0"/>
          <a:ext cx="0" cy="0"/>
          <a:chOff x="0" y="0"/>
          <a:chExt cx="0" cy="0"/>
        </a:xfrm>
      </p:grpSpPr>
      <p:sp>
        <p:nvSpPr>
          <p:cNvPr id="51" name="Shape 51"/>
          <p:cNvSpPr>
            <a:spLocks noGrp="1"/>
          </p:cNvSpPr>
          <p:nvPr>
            <p:ph type="title"/>
          </p:nvPr>
        </p:nvSpPr>
        <p:spPr>
          <a:xfrm>
            <a:off x="446485" y="120551"/>
            <a:ext cx="8251032" cy="683121"/>
          </a:xfrm>
          <a:prstGeom prst="rect">
            <a:avLst/>
          </a:prstGeom>
        </p:spPr>
        <p:txBody>
          <a:bodyPr/>
          <a:lstStyle>
            <a:lvl1pPr>
              <a:defRPr sz="1688">
                <a:solidFill>
                  <a:srgbClr val="026AB1"/>
                </a:solidFill>
              </a:defRPr>
            </a:lvl1pPr>
          </a:lstStyle>
          <a:p>
            <a:r>
              <a:t>Title Text</a:t>
            </a:r>
          </a:p>
        </p:txBody>
      </p:sp>
      <p:sp>
        <p:nvSpPr>
          <p:cNvPr id="52" name="Shape 52"/>
          <p:cNvSpPr>
            <a:spLocks noGrp="1"/>
          </p:cNvSpPr>
          <p:nvPr>
            <p:ph type="body" idx="1"/>
          </p:nvPr>
        </p:nvSpPr>
        <p:spPr>
          <a:xfrm>
            <a:off x="446485" y="803672"/>
            <a:ext cx="8251032" cy="3446790"/>
          </a:xfrm>
          <a:prstGeom prst="rect">
            <a:avLst/>
          </a:prstGeom>
        </p:spPr>
        <p:txBody>
          <a:bodyPr/>
          <a:lstStyle>
            <a:lvl1pPr marL="234396" indent="-234396">
              <a:spcBef>
                <a:spcPts val="1582"/>
              </a:spcBef>
              <a:buClr>
                <a:srgbClr val="026AB1"/>
              </a:buClr>
              <a:defRPr sz="1265">
                <a:solidFill>
                  <a:srgbClr val="4D4D4D"/>
                </a:solidFill>
                <a:latin typeface="Verdana"/>
                <a:ea typeface="Verdana"/>
                <a:cs typeface="Verdana"/>
                <a:sym typeface="Verdana"/>
              </a:defRPr>
            </a:lvl1pPr>
            <a:lvl2pPr marL="442748" indent="-208352">
              <a:spcBef>
                <a:spcPts val="1582"/>
              </a:spcBef>
              <a:buClr>
                <a:srgbClr val="026AB1"/>
              </a:buClr>
              <a:defRPr sz="1265">
                <a:solidFill>
                  <a:srgbClr val="4D4D4D"/>
                </a:solidFill>
                <a:latin typeface="Verdana"/>
                <a:ea typeface="Verdana"/>
                <a:cs typeface="Verdana"/>
                <a:sym typeface="Verdana"/>
              </a:defRPr>
            </a:lvl2pPr>
            <a:lvl3pPr marL="677144" indent="-208352">
              <a:spcBef>
                <a:spcPts val="1582"/>
              </a:spcBef>
              <a:buClr>
                <a:srgbClr val="026AB1"/>
              </a:buClr>
              <a:defRPr sz="1265">
                <a:solidFill>
                  <a:srgbClr val="4D4D4D"/>
                </a:solidFill>
                <a:latin typeface="Verdana"/>
                <a:ea typeface="Verdana"/>
                <a:cs typeface="Verdana"/>
                <a:sym typeface="Verdana"/>
              </a:defRPr>
            </a:lvl3pPr>
            <a:lvl4pPr marL="911540" indent="-208352">
              <a:spcBef>
                <a:spcPts val="1582"/>
              </a:spcBef>
              <a:buClr>
                <a:srgbClr val="026AB1"/>
              </a:buClr>
              <a:defRPr sz="1265">
                <a:solidFill>
                  <a:srgbClr val="4D4D4D"/>
                </a:solidFill>
                <a:latin typeface="Verdana"/>
                <a:ea typeface="Verdana"/>
                <a:cs typeface="Verdana"/>
                <a:sym typeface="Verdana"/>
              </a:defRPr>
            </a:lvl4pPr>
            <a:lvl5pPr marL="1145936" indent="-208352">
              <a:spcBef>
                <a:spcPts val="1582"/>
              </a:spcBef>
              <a:buClr>
                <a:srgbClr val="026AB1"/>
              </a:buClr>
              <a:defRPr sz="1265">
                <a:solidFill>
                  <a:srgbClr val="4D4D4D"/>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53" name="ADAMS-template-slide.png"/>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8" name="Rectangle 7"/>
          <p:cNvSpPr/>
          <p:nvPr userDrawn="1"/>
        </p:nvSpPr>
        <p:spPr>
          <a:xfrm>
            <a:off x="204696" y="4918449"/>
            <a:ext cx="2633480" cy="165430"/>
          </a:xfrm>
          <a:prstGeom prst="rect">
            <a:avLst/>
          </a:prstGeom>
        </p:spPr>
        <p:txBody>
          <a:bodyPr wrap="square">
            <a:spAutoFit/>
          </a:bodyPr>
          <a:lstStyle/>
          <a:p>
            <a:pPr defTabSz="685800"/>
            <a:r>
              <a:rPr lang="en-US" altLang="zh-HK" sz="475" dirty="0">
                <a:solidFill>
                  <a:srgbClr val="000000"/>
                </a:solidFill>
                <a:latin typeface="Calibri" panose="020F0502020204030204" pitchFamily="34" charset="0"/>
              </a:rPr>
              <a:t>Copyright © </a:t>
            </a:r>
            <a:r>
              <a:rPr lang="en-US" altLang="zh-HK" sz="475" dirty="0" smtClean="0">
                <a:solidFill>
                  <a:srgbClr val="000000"/>
                </a:solidFill>
                <a:latin typeface="Calibri" panose="020F0502020204030204" pitchFamily="34" charset="0"/>
              </a:rPr>
              <a:t>2016 ADAMS </a:t>
            </a:r>
            <a:r>
              <a:rPr lang="en-US" altLang="zh-HK" sz="475" dirty="0">
                <a:solidFill>
                  <a:srgbClr val="000000"/>
                </a:solidFill>
                <a:latin typeface="Calibri" panose="020F0502020204030204" pitchFamily="34" charset="0"/>
              </a:rPr>
              <a:t>Direct &amp; Affinity Marketing Services </a:t>
            </a:r>
            <a:r>
              <a:rPr lang="en-US" altLang="zh-HK" sz="475" dirty="0" smtClean="0">
                <a:solidFill>
                  <a:srgbClr val="000000"/>
                </a:solidFill>
                <a:latin typeface="Calibri" panose="020F0502020204030204" pitchFamily="34" charset="0"/>
              </a:rPr>
              <a:t>Limited.</a:t>
            </a:r>
            <a:endParaRPr lang="zh-HK" altLang="en-US" sz="475" dirty="0">
              <a:solidFill>
                <a:srgbClr val="000000"/>
              </a:solidFill>
            </a:endParaRPr>
          </a:p>
        </p:txBody>
      </p:sp>
      <p:sp>
        <p:nvSpPr>
          <p:cNvPr id="9" name="Rectangle 8"/>
          <p:cNvSpPr/>
          <p:nvPr userDrawn="1"/>
        </p:nvSpPr>
        <p:spPr>
          <a:xfrm>
            <a:off x="3080419" y="4918449"/>
            <a:ext cx="2202671" cy="173445"/>
          </a:xfrm>
          <a:prstGeom prst="rect">
            <a:avLst/>
          </a:prstGeom>
        </p:spPr>
        <p:txBody>
          <a:bodyPr wrap="square">
            <a:spAutoFit/>
          </a:bodyPr>
          <a:lstStyle/>
          <a:p>
            <a:pPr defTabSz="685800"/>
            <a:r>
              <a:rPr lang="en-US" altLang="zh-HK" sz="527" dirty="0" smtClean="0">
                <a:solidFill>
                  <a:srgbClr val="000000"/>
                </a:solidFill>
                <a:latin typeface="Calibri" panose="020F0502020204030204" pitchFamily="34" charset="0"/>
              </a:rPr>
              <a:t>STRICTLY CONFIDENTIAL</a:t>
            </a:r>
            <a:endParaRPr lang="zh-HK" altLang="en-US" sz="527" dirty="0">
              <a:solidFill>
                <a:srgbClr val="000000"/>
              </a:solidFill>
            </a:endParaRPr>
          </a:p>
        </p:txBody>
      </p:sp>
      <p:sp>
        <p:nvSpPr>
          <p:cNvPr id="14" name="TextBox 13"/>
          <p:cNvSpPr txBox="1"/>
          <p:nvPr userDrawn="1"/>
        </p:nvSpPr>
        <p:spPr>
          <a:xfrm>
            <a:off x="8697517" y="4902038"/>
            <a:ext cx="316730" cy="135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63" hangingPunct="0"/>
            <a:fld id="{B53B108A-5C0C-49B7-977F-8F941AD4654F}" type="slidenum">
              <a:rPr lang="en-US" sz="527" smtClean="0">
                <a:solidFill>
                  <a:srgbClr val="000000"/>
                </a:solidFill>
                <a:latin typeface="Calibri" panose="020F0502020204030204" pitchFamily="34" charset="0"/>
                <a:cs typeface="Calibri" panose="020F0502020204030204" pitchFamily="34" charset="0"/>
                <a:sym typeface="Helvetica Light"/>
              </a:rPr>
              <a:pPr algn="ctr" defTabSz="308063" hangingPunct="0"/>
              <a:t>‹#›</a:t>
            </a:fld>
            <a:endParaRPr lang="en-US" sz="527" dirty="0">
              <a:solidFill>
                <a:srgbClr val="000000"/>
              </a:solidFill>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125249538"/>
      </p:ext>
    </p:extLst>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FFFFFF"/>
            </a:gs>
            <a:gs pos="100000">
              <a:srgbClr val="EBEBEB"/>
            </a:gs>
          </a:gsLst>
          <a:lin ang="5400000" scaled="0"/>
        </a:gradFill>
        <a:effectLst/>
      </p:bgPr>
    </p:bg>
    <p:spTree>
      <p:nvGrpSpPr>
        <p:cNvPr id="1" name=""/>
        <p:cNvGrpSpPr/>
        <p:nvPr/>
      </p:nvGrpSpPr>
      <p:grpSpPr>
        <a:xfrm>
          <a:off x="0" y="0"/>
          <a:ext cx="0" cy="0"/>
          <a:chOff x="0" y="0"/>
          <a:chExt cx="0" cy="0"/>
        </a:xfrm>
      </p:grpSpPr>
      <p:pic>
        <p:nvPicPr>
          <p:cNvPr id="3" name="ADAMS-template-slide.png"/>
          <p:cNvPicPr>
            <a:picLocks noChangeAspect="1"/>
          </p:cNvPicPr>
          <p:nvPr userDrawn="1"/>
        </p:nvPicPr>
        <p:blipFill>
          <a:blip r:embed="rId2">
            <a:extLst/>
          </a:blip>
          <a:stretch>
            <a:fillRect/>
          </a:stretch>
        </p:blipFill>
        <p:spPr>
          <a:xfrm>
            <a:off x="0" y="0"/>
            <a:ext cx="9144000" cy="5143500"/>
          </a:xfrm>
          <a:prstGeom prst="rect">
            <a:avLst/>
          </a:prstGeom>
          <a:ln w="12700">
            <a:miter lim="400000"/>
          </a:ln>
        </p:spPr>
      </p:pic>
      <p:sp>
        <p:nvSpPr>
          <p:cNvPr id="5" name="Rectangle 4"/>
          <p:cNvSpPr/>
          <p:nvPr userDrawn="1"/>
        </p:nvSpPr>
        <p:spPr>
          <a:xfrm>
            <a:off x="204696" y="4918449"/>
            <a:ext cx="2633480" cy="165430"/>
          </a:xfrm>
          <a:prstGeom prst="rect">
            <a:avLst/>
          </a:prstGeom>
        </p:spPr>
        <p:txBody>
          <a:bodyPr wrap="square">
            <a:spAutoFit/>
          </a:bodyPr>
          <a:lstStyle/>
          <a:p>
            <a:pPr defTabSz="685800"/>
            <a:r>
              <a:rPr lang="en-US" altLang="zh-HK" sz="475" dirty="0">
                <a:solidFill>
                  <a:srgbClr val="000000"/>
                </a:solidFill>
                <a:latin typeface="Calibri" panose="020F0502020204030204" pitchFamily="34" charset="0"/>
              </a:rPr>
              <a:t>Copyright © </a:t>
            </a:r>
            <a:r>
              <a:rPr lang="en-US" altLang="zh-HK" sz="475" dirty="0" smtClean="0">
                <a:solidFill>
                  <a:srgbClr val="000000"/>
                </a:solidFill>
                <a:latin typeface="Calibri" panose="020F0502020204030204" pitchFamily="34" charset="0"/>
              </a:rPr>
              <a:t>2016 </a:t>
            </a:r>
            <a:r>
              <a:rPr lang="en-US" altLang="zh-HK" sz="475" dirty="0" err="1">
                <a:solidFill>
                  <a:srgbClr val="000000"/>
                </a:solidFill>
                <a:latin typeface="Calibri" panose="020F0502020204030204" pitchFamily="34" charset="0"/>
              </a:rPr>
              <a:t>Aegon</a:t>
            </a:r>
            <a:r>
              <a:rPr lang="en-US" altLang="zh-HK" sz="475" dirty="0">
                <a:solidFill>
                  <a:srgbClr val="000000"/>
                </a:solidFill>
                <a:latin typeface="Calibri" panose="020F0502020204030204" pitchFamily="34" charset="0"/>
              </a:rPr>
              <a:t> Direct &amp; Affinity Marketing Services </a:t>
            </a:r>
            <a:r>
              <a:rPr lang="en-US" altLang="zh-HK" sz="475" dirty="0" smtClean="0">
                <a:solidFill>
                  <a:srgbClr val="000000"/>
                </a:solidFill>
                <a:latin typeface="Calibri" panose="020F0502020204030204" pitchFamily="34" charset="0"/>
              </a:rPr>
              <a:t>Limited.</a:t>
            </a:r>
            <a:endParaRPr lang="zh-HK" altLang="en-US" sz="475" dirty="0">
              <a:solidFill>
                <a:srgbClr val="000000"/>
              </a:solidFill>
            </a:endParaRPr>
          </a:p>
        </p:txBody>
      </p:sp>
      <p:sp>
        <p:nvSpPr>
          <p:cNvPr id="6" name="Rectangle 5"/>
          <p:cNvSpPr/>
          <p:nvPr userDrawn="1"/>
        </p:nvSpPr>
        <p:spPr>
          <a:xfrm>
            <a:off x="3080419" y="4918449"/>
            <a:ext cx="2202671" cy="173445"/>
          </a:xfrm>
          <a:prstGeom prst="rect">
            <a:avLst/>
          </a:prstGeom>
        </p:spPr>
        <p:txBody>
          <a:bodyPr wrap="square">
            <a:spAutoFit/>
          </a:bodyPr>
          <a:lstStyle/>
          <a:p>
            <a:pPr defTabSz="685800"/>
            <a:r>
              <a:rPr lang="en-US" altLang="zh-HK" sz="527" dirty="0" smtClean="0">
                <a:solidFill>
                  <a:srgbClr val="000000"/>
                </a:solidFill>
                <a:latin typeface="Calibri" panose="020F0502020204030204" pitchFamily="34" charset="0"/>
              </a:rPr>
              <a:t>STRICTLY CONFIDENTIAL</a:t>
            </a:r>
            <a:endParaRPr lang="zh-HK" altLang="en-US" sz="527" dirty="0">
              <a:solidFill>
                <a:srgbClr val="000000"/>
              </a:solidFill>
            </a:endParaRPr>
          </a:p>
        </p:txBody>
      </p:sp>
      <p:sp>
        <p:nvSpPr>
          <p:cNvPr id="7" name="TextBox 6"/>
          <p:cNvSpPr txBox="1"/>
          <p:nvPr userDrawn="1"/>
        </p:nvSpPr>
        <p:spPr>
          <a:xfrm>
            <a:off x="8697517" y="4902038"/>
            <a:ext cx="316730" cy="135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defTabSz="685800"/>
            <a:fld id="{B53B108A-5C0C-49B7-977F-8F941AD4654F}" type="slidenum">
              <a:rPr lang="en-US" sz="527" smtClean="0">
                <a:solidFill>
                  <a:srgbClr val="000000"/>
                </a:solidFill>
                <a:latin typeface="Calibri" panose="020F0502020204030204" pitchFamily="34" charset="0"/>
                <a:cs typeface="Calibri" panose="020F0502020204030204" pitchFamily="34" charset="0"/>
              </a:rPr>
              <a:pPr defTabSz="685800"/>
              <a:t>‹#›</a:t>
            </a:fld>
            <a:endParaRPr lang="en-US" sz="527"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628553"/>
      </p:ext>
    </p:extLst>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B0C3E8-E821-40E1-A58D-36FB427F4749}" type="datetime1">
              <a:rPr lang="en-US" smtClean="0"/>
              <a:pPr/>
              <a:t>2/11/16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pic>
        <p:nvPicPr>
          <p:cNvPr id="53" name="Insights into the Future Invitation - PPT-03.png"/>
          <p:cNvPicPr>
            <a:picLocks noChangeAspect="1"/>
          </p:cNvPicPr>
          <p:nvPr/>
        </p:nvPicPr>
        <p:blipFill>
          <a:blip r:embed="rId2">
            <a:extLst/>
          </a:blip>
          <a:srcRect t="16" b="16"/>
          <a:stretch>
            <a:fillRect/>
          </a:stretch>
        </p:blipFill>
        <p:spPr>
          <a:xfrm>
            <a:off x="0" y="0"/>
            <a:ext cx="9144000" cy="5143500"/>
          </a:xfrm>
          <a:prstGeom prst="rect">
            <a:avLst/>
          </a:prstGeom>
          <a:ln w="12700">
            <a:miter lim="400000"/>
          </a:ln>
        </p:spPr>
      </p:pic>
      <p:sp>
        <p:nvSpPr>
          <p:cNvPr id="54" name="Shape 54"/>
          <p:cNvSpPr>
            <a:spLocks noGrp="1"/>
          </p:cNvSpPr>
          <p:nvPr>
            <p:ph type="title"/>
          </p:nvPr>
        </p:nvSpPr>
        <p:spPr>
          <a:xfrm>
            <a:off x="446484" y="334863"/>
            <a:ext cx="4125516" cy="803672"/>
          </a:xfrm>
          <a:prstGeom prst="rect">
            <a:avLst/>
          </a:prstGeom>
        </p:spPr>
        <p:txBody>
          <a:bodyPr anchor="t"/>
          <a:lstStyle>
            <a:lvl1pPr algn="l">
              <a:defRPr sz="2109">
                <a:solidFill>
                  <a:srgbClr val="424242"/>
                </a:solidFill>
                <a:latin typeface="Verdana"/>
                <a:ea typeface="Verdana"/>
                <a:cs typeface="Verdana"/>
                <a:sym typeface="Verdana"/>
              </a:defRPr>
            </a:lvl1pPr>
          </a:lstStyle>
          <a:p>
            <a:r>
              <a:t>Title Text</a:t>
            </a:r>
          </a:p>
        </p:txBody>
      </p:sp>
      <p:sp>
        <p:nvSpPr>
          <p:cNvPr id="55" name="Shape 55"/>
          <p:cNvSpPr>
            <a:spLocks noGrp="1"/>
          </p:cNvSpPr>
          <p:nvPr>
            <p:ph type="sldNum" sz="quarter" idx="2"/>
          </p:nvPr>
        </p:nvSpPr>
        <p:spPr>
          <a:xfrm>
            <a:off x="4437983" y="4878958"/>
            <a:ext cx="259105" cy="200918"/>
          </a:xfrm>
          <a:prstGeom prst="rect">
            <a:avLst/>
          </a:prstGeom>
        </p:spPr>
        <p:txBody>
          <a:bodyPr/>
          <a:lstStyle/>
          <a:p>
            <a:pPr defTabSz="685800"/>
            <a:fld id="{86CB4B4D-7CA3-9044-876B-883B54F8677D}" type="slidenum">
              <a:rPr lang="uk-UA" smtClean="0">
                <a:solidFill>
                  <a:srgbClr val="000000"/>
                </a:solidFill>
              </a:rPr>
              <a:pPr defTabSz="685800"/>
              <a:t>‹#›</a:t>
            </a:fld>
            <a:endParaRPr lang="uk-UA">
              <a:solidFill>
                <a:srgbClr val="000000"/>
              </a:solidFill>
            </a:endParaRPr>
          </a:p>
        </p:txBody>
      </p:sp>
    </p:spTree>
    <p:extLst>
      <p:ext uri="{BB962C8B-B14F-4D97-AF65-F5344CB8AC3E}">
        <p14:creationId xmlns:p14="http://schemas.microsoft.com/office/powerpoint/2010/main" val="272840105"/>
      </p:ext>
    </p:extLst>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8115AA-F91D-4EF6-915C-D7626BC7F133}" type="datetime1">
              <a:rPr lang="en-US" smtClean="0"/>
              <a:pPr/>
              <a:t>2/11/16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32"/>
            <a:ext cx="3008313" cy="3518297"/>
          </a:xfrm>
        </p:spPr>
        <p:txBody>
          <a:bodyPr/>
          <a:lstStyle>
            <a:lvl1pPr marL="0" indent="0">
              <a:buNone/>
              <a:defRPr sz="1400"/>
            </a:lvl1pPr>
            <a:lvl2pPr marL="456074" indent="0">
              <a:buNone/>
              <a:defRPr sz="1200"/>
            </a:lvl2pPr>
            <a:lvl3pPr marL="912147" indent="0">
              <a:buNone/>
              <a:defRPr sz="1000"/>
            </a:lvl3pPr>
            <a:lvl4pPr marL="1368220" indent="0">
              <a:buNone/>
              <a:defRPr sz="900"/>
            </a:lvl4pPr>
            <a:lvl5pPr marL="1824293" indent="0">
              <a:buNone/>
              <a:defRPr sz="900"/>
            </a:lvl5pPr>
            <a:lvl6pPr marL="2280364" indent="0">
              <a:buNone/>
              <a:defRPr sz="900"/>
            </a:lvl6pPr>
            <a:lvl7pPr marL="2736437" indent="0">
              <a:buNone/>
              <a:defRPr sz="900"/>
            </a:lvl7pPr>
            <a:lvl8pPr marL="3192510" indent="0">
              <a:buNone/>
              <a:defRPr sz="900"/>
            </a:lvl8pPr>
            <a:lvl9pPr marL="36485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4B5408-80D5-451D-A14B-8456E0EE96FD}" type="datetime1">
              <a:rPr lang="en-US" smtClean="0"/>
              <a:pPr/>
              <a:t>2/11/16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074" indent="0">
              <a:buNone/>
              <a:defRPr sz="2800"/>
            </a:lvl2pPr>
            <a:lvl3pPr marL="912147" indent="0">
              <a:buNone/>
              <a:defRPr sz="2400"/>
            </a:lvl3pPr>
            <a:lvl4pPr marL="1368220" indent="0">
              <a:buNone/>
              <a:defRPr sz="2000"/>
            </a:lvl4pPr>
            <a:lvl5pPr marL="1824293" indent="0">
              <a:buNone/>
              <a:defRPr sz="2000"/>
            </a:lvl5pPr>
            <a:lvl6pPr marL="2280364" indent="0">
              <a:buNone/>
              <a:defRPr sz="2000"/>
            </a:lvl6pPr>
            <a:lvl7pPr marL="2736437" indent="0">
              <a:buNone/>
              <a:defRPr sz="2000"/>
            </a:lvl7pPr>
            <a:lvl8pPr marL="3192510" indent="0">
              <a:buNone/>
              <a:defRPr sz="2000"/>
            </a:lvl8pPr>
            <a:lvl9pPr marL="3648583"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074" indent="0">
              <a:buNone/>
              <a:defRPr sz="1200"/>
            </a:lvl2pPr>
            <a:lvl3pPr marL="912147" indent="0">
              <a:buNone/>
              <a:defRPr sz="1000"/>
            </a:lvl3pPr>
            <a:lvl4pPr marL="1368220" indent="0">
              <a:buNone/>
              <a:defRPr sz="900"/>
            </a:lvl4pPr>
            <a:lvl5pPr marL="1824293" indent="0">
              <a:buNone/>
              <a:defRPr sz="900"/>
            </a:lvl5pPr>
            <a:lvl6pPr marL="2280364" indent="0">
              <a:buNone/>
              <a:defRPr sz="900"/>
            </a:lvl6pPr>
            <a:lvl7pPr marL="2736437" indent="0">
              <a:buNone/>
              <a:defRPr sz="900"/>
            </a:lvl7pPr>
            <a:lvl8pPr marL="3192510" indent="0">
              <a:buNone/>
              <a:defRPr sz="900"/>
            </a:lvl8pPr>
            <a:lvl9pPr marL="36485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2D120-F2D2-44D6-880E-621F4BD52733}" type="datetime1">
              <a:rPr lang="en-US" smtClean="0"/>
              <a:pPr/>
              <a:t>2/11/16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theme" Target="../theme/theme2.xml"/><Relationship Id="rId8"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theme" Target="../theme/theme3.xml"/><Relationship Id="rId11" Type="http://schemas.openxmlformats.org/officeDocument/2006/relationships/image" Target="../media/image6.pn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slideLayout" Target="../slideLayouts/slideLayout43.xml"/><Relationship Id="rId16" Type="http://schemas.openxmlformats.org/officeDocument/2006/relationships/slideLayout" Target="../slideLayouts/slideLayout44.xml"/><Relationship Id="rId17" Type="http://schemas.openxmlformats.org/officeDocument/2006/relationships/theme" Target="../theme/theme4.xml"/><Relationship Id="rId18" Type="http://schemas.openxmlformats.org/officeDocument/2006/relationships/image" Target="../media/image7.jpe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slideLayout" Target="../slideLayouts/slideLayout57.xml"/><Relationship Id="rId14" Type="http://schemas.openxmlformats.org/officeDocument/2006/relationships/slideLayout" Target="../slideLayouts/slideLayout58.xml"/><Relationship Id="rId15" Type="http://schemas.openxmlformats.org/officeDocument/2006/relationships/slideLayout" Target="../slideLayouts/slideLayout59.xml"/><Relationship Id="rId16" Type="http://schemas.openxmlformats.org/officeDocument/2006/relationships/slideLayout" Target="../slideLayouts/slideLayout60.xml"/><Relationship Id="rId17" Type="http://schemas.openxmlformats.org/officeDocument/2006/relationships/theme" Target="../theme/theme5.xml"/><Relationship Id="rId18" Type="http://schemas.openxmlformats.org/officeDocument/2006/relationships/image" Target="../media/image7.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218" tIns="45609" rIns="91218" bIns="456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218" tIns="45609" rIns="91218" bIns="456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218" tIns="45609" rIns="91218" bIns="45609" rtlCol="0" anchor="ctr"/>
          <a:lstStyle>
            <a:lvl1pPr algn="l">
              <a:defRPr sz="1200">
                <a:solidFill>
                  <a:schemeClr val="tx1">
                    <a:tint val="75000"/>
                  </a:schemeClr>
                </a:solidFill>
              </a:defRPr>
            </a:lvl1pPr>
          </a:lstStyle>
          <a:p>
            <a:fld id="{1D70AD3B-85C9-4E57-A657-D0CCF29143F1}" type="datetime1">
              <a:rPr lang="en-US" smtClean="0"/>
              <a:pPr/>
              <a:t>2/11/16</a:t>
            </a:fld>
            <a:endParaRPr lang="en-US" dirty="0"/>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218" tIns="45609" rIns="91218" bIns="45609"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218" tIns="45609" rIns="91218" bIns="45609"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4" r:id="rId12"/>
    <p:sldLayoutId id="2147483765" r:id="rId13"/>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ctr" defTabSz="912147" rtl="0" eaLnBrk="1" latinLnBrk="0" hangingPunct="1">
        <a:spcBef>
          <a:spcPct val="0"/>
        </a:spcBef>
        <a:buNone/>
        <a:defRPr sz="4400" kern="1200">
          <a:solidFill>
            <a:schemeClr val="tx1"/>
          </a:solidFill>
          <a:latin typeface="+mj-lt"/>
          <a:ea typeface="+mj-ea"/>
          <a:cs typeface="+mj-cs"/>
        </a:defRPr>
      </a:lvl1pPr>
    </p:titleStyle>
    <p:bodyStyle>
      <a:lvl1pPr marL="342053" indent="-342053" algn="l" defTabSz="91214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119" indent="-285045" algn="l" defTabSz="91214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182" indent="-228035" algn="l" defTabSz="91214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254" indent="-228035" algn="l" defTabSz="91214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327" indent="-228035" algn="l" defTabSz="91214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401" indent="-228035" algn="l" defTabSz="91214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474" indent="-228035" algn="l" defTabSz="91214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545" indent="-228035" algn="l" defTabSz="91214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621" indent="-228035" algn="l" defTabSz="91214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147" rtl="0" eaLnBrk="1" latinLnBrk="0" hangingPunct="1">
        <a:defRPr sz="1800" kern="1200">
          <a:solidFill>
            <a:schemeClr val="tx1"/>
          </a:solidFill>
          <a:latin typeface="+mn-lt"/>
          <a:ea typeface="+mn-ea"/>
          <a:cs typeface="+mn-cs"/>
        </a:defRPr>
      </a:lvl1pPr>
      <a:lvl2pPr marL="456074" algn="l" defTabSz="912147" rtl="0" eaLnBrk="1" latinLnBrk="0" hangingPunct="1">
        <a:defRPr sz="1800" kern="1200">
          <a:solidFill>
            <a:schemeClr val="tx1"/>
          </a:solidFill>
          <a:latin typeface="+mn-lt"/>
          <a:ea typeface="+mn-ea"/>
          <a:cs typeface="+mn-cs"/>
        </a:defRPr>
      </a:lvl2pPr>
      <a:lvl3pPr marL="912147" algn="l" defTabSz="912147" rtl="0" eaLnBrk="1" latinLnBrk="0" hangingPunct="1">
        <a:defRPr sz="1800" kern="1200">
          <a:solidFill>
            <a:schemeClr val="tx1"/>
          </a:solidFill>
          <a:latin typeface="+mn-lt"/>
          <a:ea typeface="+mn-ea"/>
          <a:cs typeface="+mn-cs"/>
        </a:defRPr>
      </a:lvl3pPr>
      <a:lvl4pPr marL="1368220" algn="l" defTabSz="912147" rtl="0" eaLnBrk="1" latinLnBrk="0" hangingPunct="1">
        <a:defRPr sz="1800" kern="1200">
          <a:solidFill>
            <a:schemeClr val="tx1"/>
          </a:solidFill>
          <a:latin typeface="+mn-lt"/>
          <a:ea typeface="+mn-ea"/>
          <a:cs typeface="+mn-cs"/>
        </a:defRPr>
      </a:lvl4pPr>
      <a:lvl5pPr marL="1824293" algn="l" defTabSz="912147" rtl="0" eaLnBrk="1" latinLnBrk="0" hangingPunct="1">
        <a:defRPr sz="1800" kern="1200">
          <a:solidFill>
            <a:schemeClr val="tx1"/>
          </a:solidFill>
          <a:latin typeface="+mn-lt"/>
          <a:ea typeface="+mn-ea"/>
          <a:cs typeface="+mn-cs"/>
        </a:defRPr>
      </a:lvl5pPr>
      <a:lvl6pPr marL="2280364" algn="l" defTabSz="912147" rtl="0" eaLnBrk="1" latinLnBrk="0" hangingPunct="1">
        <a:defRPr sz="1800" kern="1200">
          <a:solidFill>
            <a:schemeClr val="tx1"/>
          </a:solidFill>
          <a:latin typeface="+mn-lt"/>
          <a:ea typeface="+mn-ea"/>
          <a:cs typeface="+mn-cs"/>
        </a:defRPr>
      </a:lvl6pPr>
      <a:lvl7pPr marL="2736437" algn="l" defTabSz="912147" rtl="0" eaLnBrk="1" latinLnBrk="0" hangingPunct="1">
        <a:defRPr sz="1800" kern="1200">
          <a:solidFill>
            <a:schemeClr val="tx1"/>
          </a:solidFill>
          <a:latin typeface="+mn-lt"/>
          <a:ea typeface="+mn-ea"/>
          <a:cs typeface="+mn-cs"/>
        </a:defRPr>
      </a:lvl7pPr>
      <a:lvl8pPr marL="3192510" algn="l" defTabSz="912147" rtl="0" eaLnBrk="1" latinLnBrk="0" hangingPunct="1">
        <a:defRPr sz="1800" kern="1200">
          <a:solidFill>
            <a:schemeClr val="tx1"/>
          </a:solidFill>
          <a:latin typeface="+mn-lt"/>
          <a:ea typeface="+mn-ea"/>
          <a:cs typeface="+mn-cs"/>
        </a:defRPr>
      </a:lvl8pPr>
      <a:lvl9pPr marL="3648583" algn="l" defTabSz="91214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2" y="7"/>
            <a:ext cx="4572001" cy="5143501"/>
          </a:xfrm>
          <a:prstGeom prst="rect">
            <a:avLst/>
          </a:prstGeom>
          <a:gradFill>
            <a:gsLst>
              <a:gs pos="0">
                <a:srgbClr val="000000">
                  <a:alpha val="0"/>
                </a:srgbClr>
              </a:gs>
              <a:gs pos="100000">
                <a:srgbClr val="000000">
                  <a:alpha val="35000"/>
                </a:srgbClr>
              </a:gs>
            </a:gsLst>
            <a:lin ang="10800000"/>
          </a:gradFill>
          <a:ln w="12700">
            <a:miter lim="400000"/>
          </a:ln>
          <a:effectLst>
            <a:outerShdw blurRad="38100" dist="25400" dir="5400000" rotWithShape="0">
              <a:srgbClr val="000000">
                <a:alpha val="50000"/>
              </a:srgbClr>
            </a:outerShdw>
          </a:effectLst>
        </p:spPr>
        <p:txBody>
          <a:bodyPr lIns="31829" tIns="31829" rIns="31829" bIns="31829" anchor="ctr"/>
          <a:lstStyle/>
          <a:p>
            <a:pPr algn="ctr" defTabSz="366018" hangingPunct="0">
              <a:defRPr sz="2400">
                <a:solidFill>
                  <a:srgbClr val="FFFFFF"/>
                </a:solidFill>
              </a:defRPr>
            </a:pPr>
            <a:endParaRPr sz="2400" kern="0">
              <a:solidFill>
                <a:srgbClr val="FFFFFF"/>
              </a:solidFill>
              <a:sym typeface="Helvetica Light"/>
            </a:endParaRPr>
          </a:p>
        </p:txBody>
      </p:sp>
      <p:pic>
        <p:nvPicPr>
          <p:cNvPr id="3" name="ADAMS-template-sectioncover2.png"/>
          <p:cNvPicPr>
            <a:picLocks noChangeAspect="1"/>
          </p:cNvPicPr>
          <p:nvPr userDrawn="1"/>
        </p:nvPicPr>
        <p:blipFill>
          <a:blip r:embed="rId8">
            <a:extLst/>
          </a:blip>
          <a:stretch>
            <a:fillRect/>
          </a:stretch>
        </p:blipFill>
        <p:spPr>
          <a:xfrm>
            <a:off x="0" y="0"/>
            <a:ext cx="9144000" cy="5143500"/>
          </a:xfrm>
          <a:prstGeom prst="rect">
            <a:avLst/>
          </a:prstGeom>
          <a:ln w="12700">
            <a:miter lim="400000"/>
          </a:ln>
        </p:spPr>
      </p:pic>
      <p:sp>
        <p:nvSpPr>
          <p:cNvPr id="4" name="Shape 4"/>
          <p:cNvSpPr>
            <a:spLocks noGrp="1"/>
          </p:cNvSpPr>
          <p:nvPr>
            <p:ph type="title"/>
          </p:nvPr>
        </p:nvSpPr>
        <p:spPr>
          <a:xfrm>
            <a:off x="446485" y="2002490"/>
            <a:ext cx="8251032" cy="1138535"/>
          </a:xfrm>
          <a:prstGeom prst="rect">
            <a:avLst/>
          </a:prstGeom>
          <a:ln w="12700">
            <a:miter lim="400000"/>
          </a:ln>
          <a:extLst>
            <a:ext uri="{C572A759-6A51-4108-AA02-DFA0A04FC94B}">
              <ma14:wrappingTextBoxFlag xmlns:ma14="http://schemas.microsoft.com/office/mac/drawingml/2011/main" val="1"/>
            </a:ext>
          </a:extLst>
        </p:spPr>
        <p:txBody>
          <a:bodyPr lIns="31829" tIns="31829" rIns="31829" bIns="31829" anchor="ctr">
            <a:normAutofit/>
          </a:bodyPr>
          <a:lstStyle/>
          <a:p>
            <a:r>
              <a:t>Title Text</a:t>
            </a:r>
          </a:p>
        </p:txBody>
      </p:sp>
      <p:sp>
        <p:nvSpPr>
          <p:cNvPr id="6" name="Shape 6"/>
          <p:cNvSpPr>
            <a:spLocks noGrp="1"/>
          </p:cNvSpPr>
          <p:nvPr>
            <p:ph type="body" idx="1"/>
          </p:nvPr>
        </p:nvSpPr>
        <p:spPr>
          <a:xfrm>
            <a:off x="669730" y="1372942"/>
            <a:ext cx="7804547" cy="3315146"/>
          </a:xfrm>
          <a:prstGeom prst="rect">
            <a:avLst/>
          </a:prstGeom>
          <a:ln w="12700">
            <a:miter lim="400000"/>
          </a:ln>
          <a:extLst>
            <a:ext uri="{C572A759-6A51-4108-AA02-DFA0A04FC94B}">
              <ma14:wrappingTextBoxFlag xmlns:ma14="http://schemas.microsoft.com/office/mac/drawingml/2011/main" val="1"/>
            </a:ext>
          </a:extLst>
        </p:spPr>
        <p:txBody>
          <a:bodyPr lIns="31829" tIns="31829" rIns="31829" bIns="31829" anchor="ctr">
            <a:normAutofit/>
          </a:bodyPr>
          <a:lstStyle/>
          <a:p>
            <a:r>
              <a:t>Body Level One</a:t>
            </a:r>
          </a:p>
          <a:p>
            <a:pPr lvl="1"/>
            <a:r>
              <a:t>Body Level Two</a:t>
            </a:r>
          </a:p>
          <a:p>
            <a:pPr lvl="2"/>
            <a:r>
              <a:t>Body Level Three</a:t>
            </a:r>
          </a:p>
          <a:p>
            <a:pPr lvl="3"/>
            <a:r>
              <a:t>Body Level Four</a:t>
            </a:r>
          </a:p>
          <a:p>
            <a:pPr lvl="4"/>
            <a:r>
              <a:t>Body Level Five</a:t>
            </a:r>
          </a:p>
        </p:txBody>
      </p:sp>
      <p:sp>
        <p:nvSpPr>
          <p:cNvPr id="7" name="TextBox 6"/>
          <p:cNvSpPr txBox="1"/>
          <p:nvPr userDrawn="1"/>
        </p:nvSpPr>
        <p:spPr>
          <a:xfrm>
            <a:off x="8697517" y="4891344"/>
            <a:ext cx="316730" cy="1566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829" tIns="31829" rIns="31829" bIns="31829" numCol="1" spcCol="23870" rtlCol="0" anchor="ctr">
            <a:spAutoFit/>
          </a:bodyPr>
          <a:lstStyle/>
          <a:p>
            <a:pPr algn="ctr" defTabSz="366018" hangingPunct="0"/>
            <a:fld id="{B53B108A-5C0C-49B7-977F-8F941AD4654F}" type="slidenum">
              <a:rPr lang="en-US" sz="600" kern="0" smtClean="0">
                <a:solidFill>
                  <a:srgbClr val="000000"/>
                </a:solidFill>
                <a:latin typeface="Calibri" panose="020F0502020204030204" pitchFamily="34" charset="0"/>
                <a:cs typeface="Calibri" panose="020F0502020204030204" pitchFamily="34" charset="0"/>
                <a:sym typeface="Helvetica Light"/>
              </a:rPr>
              <a:pPr algn="ctr" defTabSz="366018" hangingPunct="0"/>
              <a:t>‹#›</a:t>
            </a:fld>
            <a:endParaRPr lang="en-US" sz="600" kern="0" dirty="0">
              <a:solidFill>
                <a:srgbClr val="000000"/>
              </a:solidFill>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5996531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marL="0" marR="0" indent="0" algn="l" defTabSz="366018" latinLnBrk="0">
        <a:lnSpc>
          <a:spcPct val="100000"/>
        </a:lnSpc>
        <a:spcBef>
          <a:spcPts val="0"/>
        </a:spcBef>
        <a:spcAft>
          <a:spcPts val="0"/>
        </a:spcAft>
        <a:buClrTx/>
        <a:buSzTx/>
        <a:buFontTx/>
        <a:buNone/>
        <a:tabLst/>
        <a:defRPr sz="2300" b="1" i="0" u="none" strike="noStrike" cap="none" spc="0" baseline="0">
          <a:ln>
            <a:noFill/>
          </a:ln>
          <a:solidFill>
            <a:srgbClr val="FFFFFF"/>
          </a:solidFill>
          <a:uFillTx/>
          <a:latin typeface="Verdana"/>
          <a:ea typeface="Verdana"/>
          <a:cs typeface="Verdana"/>
          <a:sym typeface="Verdana"/>
        </a:defRPr>
      </a:lvl1pPr>
      <a:lvl2pPr marL="0" marR="0" indent="143225" algn="l" defTabSz="366018" latinLnBrk="0">
        <a:lnSpc>
          <a:spcPct val="100000"/>
        </a:lnSpc>
        <a:spcBef>
          <a:spcPts val="0"/>
        </a:spcBef>
        <a:spcAft>
          <a:spcPts val="0"/>
        </a:spcAft>
        <a:buClrTx/>
        <a:buSzTx/>
        <a:buFontTx/>
        <a:buNone/>
        <a:tabLst/>
        <a:defRPr sz="2300" b="1" i="0" u="none" strike="noStrike" cap="none" spc="0" baseline="0">
          <a:ln>
            <a:noFill/>
          </a:ln>
          <a:solidFill>
            <a:srgbClr val="FFFFFF"/>
          </a:solidFill>
          <a:uFillTx/>
          <a:latin typeface="Verdana"/>
          <a:ea typeface="Verdana"/>
          <a:cs typeface="Verdana"/>
          <a:sym typeface="Verdana"/>
        </a:defRPr>
      </a:lvl2pPr>
      <a:lvl3pPr marL="0" marR="0" indent="286450" algn="l" defTabSz="366018" latinLnBrk="0">
        <a:lnSpc>
          <a:spcPct val="100000"/>
        </a:lnSpc>
        <a:spcBef>
          <a:spcPts val="0"/>
        </a:spcBef>
        <a:spcAft>
          <a:spcPts val="0"/>
        </a:spcAft>
        <a:buClrTx/>
        <a:buSzTx/>
        <a:buFontTx/>
        <a:buNone/>
        <a:tabLst/>
        <a:defRPr sz="2300" b="1" i="0" u="none" strike="noStrike" cap="none" spc="0" baseline="0">
          <a:ln>
            <a:noFill/>
          </a:ln>
          <a:solidFill>
            <a:srgbClr val="FFFFFF"/>
          </a:solidFill>
          <a:uFillTx/>
          <a:latin typeface="Verdana"/>
          <a:ea typeface="Verdana"/>
          <a:cs typeface="Verdana"/>
          <a:sym typeface="Verdana"/>
        </a:defRPr>
      </a:lvl3pPr>
      <a:lvl4pPr marL="0" marR="0" indent="429671" algn="l" defTabSz="366018" latinLnBrk="0">
        <a:lnSpc>
          <a:spcPct val="100000"/>
        </a:lnSpc>
        <a:spcBef>
          <a:spcPts val="0"/>
        </a:spcBef>
        <a:spcAft>
          <a:spcPts val="0"/>
        </a:spcAft>
        <a:buClrTx/>
        <a:buSzTx/>
        <a:buFontTx/>
        <a:buNone/>
        <a:tabLst/>
        <a:defRPr sz="2300" b="1" i="0" u="none" strike="noStrike" cap="none" spc="0" baseline="0">
          <a:ln>
            <a:noFill/>
          </a:ln>
          <a:solidFill>
            <a:srgbClr val="FFFFFF"/>
          </a:solidFill>
          <a:uFillTx/>
          <a:latin typeface="Verdana"/>
          <a:ea typeface="Verdana"/>
          <a:cs typeface="Verdana"/>
          <a:sym typeface="Verdana"/>
        </a:defRPr>
      </a:lvl4pPr>
      <a:lvl5pPr marL="0" marR="0" indent="572897" algn="l" defTabSz="366018" latinLnBrk="0">
        <a:lnSpc>
          <a:spcPct val="100000"/>
        </a:lnSpc>
        <a:spcBef>
          <a:spcPts val="0"/>
        </a:spcBef>
        <a:spcAft>
          <a:spcPts val="0"/>
        </a:spcAft>
        <a:buClrTx/>
        <a:buSzTx/>
        <a:buFontTx/>
        <a:buNone/>
        <a:tabLst/>
        <a:defRPr sz="2300" b="1" i="0" u="none" strike="noStrike" cap="none" spc="0" baseline="0">
          <a:ln>
            <a:noFill/>
          </a:ln>
          <a:solidFill>
            <a:srgbClr val="FFFFFF"/>
          </a:solidFill>
          <a:uFillTx/>
          <a:latin typeface="Verdana"/>
          <a:ea typeface="Verdana"/>
          <a:cs typeface="Verdana"/>
          <a:sym typeface="Verdana"/>
        </a:defRPr>
      </a:lvl5pPr>
      <a:lvl6pPr marL="0" marR="0" indent="716120" algn="l" defTabSz="366018" latinLnBrk="0">
        <a:lnSpc>
          <a:spcPct val="100000"/>
        </a:lnSpc>
        <a:spcBef>
          <a:spcPts val="0"/>
        </a:spcBef>
        <a:spcAft>
          <a:spcPts val="0"/>
        </a:spcAft>
        <a:buClrTx/>
        <a:buSzTx/>
        <a:buFontTx/>
        <a:buNone/>
        <a:tabLst/>
        <a:defRPr sz="2300" b="1" i="0" u="none" strike="noStrike" cap="none" spc="0" baseline="0">
          <a:ln>
            <a:noFill/>
          </a:ln>
          <a:solidFill>
            <a:srgbClr val="FFFFFF"/>
          </a:solidFill>
          <a:uFillTx/>
          <a:latin typeface="Verdana"/>
          <a:ea typeface="Verdana"/>
          <a:cs typeface="Verdana"/>
          <a:sym typeface="Verdana"/>
        </a:defRPr>
      </a:lvl6pPr>
      <a:lvl7pPr marL="0" marR="0" indent="859342" algn="l" defTabSz="366018" latinLnBrk="0">
        <a:lnSpc>
          <a:spcPct val="100000"/>
        </a:lnSpc>
        <a:spcBef>
          <a:spcPts val="0"/>
        </a:spcBef>
        <a:spcAft>
          <a:spcPts val="0"/>
        </a:spcAft>
        <a:buClrTx/>
        <a:buSzTx/>
        <a:buFontTx/>
        <a:buNone/>
        <a:tabLst/>
        <a:defRPr sz="2300" b="1" i="0" u="none" strike="noStrike" cap="none" spc="0" baseline="0">
          <a:ln>
            <a:noFill/>
          </a:ln>
          <a:solidFill>
            <a:srgbClr val="FFFFFF"/>
          </a:solidFill>
          <a:uFillTx/>
          <a:latin typeface="Verdana"/>
          <a:ea typeface="Verdana"/>
          <a:cs typeface="Verdana"/>
          <a:sym typeface="Verdana"/>
        </a:defRPr>
      </a:lvl7pPr>
      <a:lvl8pPr marL="0" marR="0" indent="1002570" algn="l" defTabSz="366018" latinLnBrk="0">
        <a:lnSpc>
          <a:spcPct val="100000"/>
        </a:lnSpc>
        <a:spcBef>
          <a:spcPts val="0"/>
        </a:spcBef>
        <a:spcAft>
          <a:spcPts val="0"/>
        </a:spcAft>
        <a:buClrTx/>
        <a:buSzTx/>
        <a:buFontTx/>
        <a:buNone/>
        <a:tabLst/>
        <a:defRPr sz="2300" b="1" i="0" u="none" strike="noStrike" cap="none" spc="0" baseline="0">
          <a:ln>
            <a:noFill/>
          </a:ln>
          <a:solidFill>
            <a:srgbClr val="FFFFFF"/>
          </a:solidFill>
          <a:uFillTx/>
          <a:latin typeface="Verdana"/>
          <a:ea typeface="Verdana"/>
          <a:cs typeface="Verdana"/>
          <a:sym typeface="Verdana"/>
        </a:defRPr>
      </a:lvl8pPr>
      <a:lvl9pPr marL="0" marR="0" indent="1145792" algn="l" defTabSz="366018" latinLnBrk="0">
        <a:lnSpc>
          <a:spcPct val="100000"/>
        </a:lnSpc>
        <a:spcBef>
          <a:spcPts val="0"/>
        </a:spcBef>
        <a:spcAft>
          <a:spcPts val="0"/>
        </a:spcAft>
        <a:buClrTx/>
        <a:buSzTx/>
        <a:buFontTx/>
        <a:buNone/>
        <a:tabLst/>
        <a:defRPr sz="2300" b="1" i="0" u="none" strike="noStrike" cap="none" spc="0" baseline="0">
          <a:ln>
            <a:noFill/>
          </a:ln>
          <a:solidFill>
            <a:srgbClr val="FFFFFF"/>
          </a:solidFill>
          <a:uFillTx/>
          <a:latin typeface="Verdana"/>
          <a:ea typeface="Verdana"/>
          <a:cs typeface="Verdana"/>
          <a:sym typeface="Verdana"/>
        </a:defRPr>
      </a:lvl9pPr>
    </p:titleStyle>
    <p:bodyStyle>
      <a:lvl1pPr marL="278491" marR="0" indent="-278491" algn="l" defTabSz="366018" rtl="0" latinLnBrk="0">
        <a:lnSpc>
          <a:spcPct val="100000"/>
        </a:lnSpc>
        <a:spcBef>
          <a:spcPts val="2636"/>
        </a:spcBef>
        <a:spcAft>
          <a:spcPts val="0"/>
        </a:spcAft>
        <a:buClrTx/>
        <a:buSzPct val="75000"/>
        <a:buFontTx/>
        <a:buChar char="•"/>
        <a:tabLst/>
        <a:defRPr sz="2300" b="0" i="0" u="none" strike="noStrike" cap="none" spc="0" baseline="0">
          <a:ln>
            <a:noFill/>
          </a:ln>
          <a:solidFill>
            <a:srgbClr val="000000"/>
          </a:solidFill>
          <a:uFillTx/>
          <a:latin typeface="+mn-lt"/>
          <a:ea typeface="+mn-ea"/>
          <a:cs typeface="+mn-cs"/>
          <a:sym typeface="Helvetica Light"/>
        </a:defRPr>
      </a:lvl1pPr>
      <a:lvl2pPr marL="556983" marR="0" indent="-278491" algn="l" defTabSz="366018" rtl="0" latinLnBrk="0">
        <a:lnSpc>
          <a:spcPct val="100000"/>
        </a:lnSpc>
        <a:spcBef>
          <a:spcPts val="2636"/>
        </a:spcBef>
        <a:spcAft>
          <a:spcPts val="0"/>
        </a:spcAft>
        <a:buClrTx/>
        <a:buSzPct val="75000"/>
        <a:buFontTx/>
        <a:buChar char="•"/>
        <a:tabLst/>
        <a:defRPr sz="2300" b="0" i="0" u="none" strike="noStrike" cap="none" spc="0" baseline="0">
          <a:ln>
            <a:noFill/>
          </a:ln>
          <a:solidFill>
            <a:srgbClr val="000000"/>
          </a:solidFill>
          <a:uFillTx/>
          <a:latin typeface="+mn-lt"/>
          <a:ea typeface="+mn-ea"/>
          <a:cs typeface="+mn-cs"/>
          <a:sym typeface="Helvetica Light"/>
        </a:defRPr>
      </a:lvl2pPr>
      <a:lvl3pPr marL="835472" marR="0" indent="-278491" algn="l" defTabSz="366018" rtl="0" latinLnBrk="0">
        <a:lnSpc>
          <a:spcPct val="100000"/>
        </a:lnSpc>
        <a:spcBef>
          <a:spcPts val="2636"/>
        </a:spcBef>
        <a:spcAft>
          <a:spcPts val="0"/>
        </a:spcAft>
        <a:buClrTx/>
        <a:buSzPct val="75000"/>
        <a:buFontTx/>
        <a:buChar char="•"/>
        <a:tabLst/>
        <a:defRPr sz="2300" b="0" i="0" u="none" strike="noStrike" cap="none" spc="0" baseline="0">
          <a:ln>
            <a:noFill/>
          </a:ln>
          <a:solidFill>
            <a:srgbClr val="000000"/>
          </a:solidFill>
          <a:uFillTx/>
          <a:latin typeface="+mn-lt"/>
          <a:ea typeface="+mn-ea"/>
          <a:cs typeface="+mn-cs"/>
          <a:sym typeface="Helvetica Light"/>
        </a:defRPr>
      </a:lvl3pPr>
      <a:lvl4pPr marL="1113965" marR="0" indent="-278491" algn="l" defTabSz="366018" rtl="0" latinLnBrk="0">
        <a:lnSpc>
          <a:spcPct val="100000"/>
        </a:lnSpc>
        <a:spcBef>
          <a:spcPts val="2636"/>
        </a:spcBef>
        <a:spcAft>
          <a:spcPts val="0"/>
        </a:spcAft>
        <a:buClrTx/>
        <a:buSzPct val="75000"/>
        <a:buFontTx/>
        <a:buChar char="•"/>
        <a:tabLst/>
        <a:defRPr sz="2300" b="0" i="0" u="none" strike="noStrike" cap="none" spc="0" baseline="0">
          <a:ln>
            <a:noFill/>
          </a:ln>
          <a:solidFill>
            <a:srgbClr val="000000"/>
          </a:solidFill>
          <a:uFillTx/>
          <a:latin typeface="+mn-lt"/>
          <a:ea typeface="+mn-ea"/>
          <a:cs typeface="+mn-cs"/>
          <a:sym typeface="Helvetica Light"/>
        </a:defRPr>
      </a:lvl4pPr>
      <a:lvl5pPr marL="1392458" marR="0" indent="-278491" algn="l" defTabSz="366018" rtl="0" latinLnBrk="0">
        <a:lnSpc>
          <a:spcPct val="100000"/>
        </a:lnSpc>
        <a:spcBef>
          <a:spcPts val="2636"/>
        </a:spcBef>
        <a:spcAft>
          <a:spcPts val="0"/>
        </a:spcAft>
        <a:buClrTx/>
        <a:buSzPct val="75000"/>
        <a:buFontTx/>
        <a:buChar char="•"/>
        <a:tabLst/>
        <a:defRPr sz="2300" b="0" i="0" u="none" strike="noStrike" cap="none" spc="0" baseline="0">
          <a:ln>
            <a:noFill/>
          </a:ln>
          <a:solidFill>
            <a:srgbClr val="000000"/>
          </a:solidFill>
          <a:uFillTx/>
          <a:latin typeface="+mn-lt"/>
          <a:ea typeface="+mn-ea"/>
          <a:cs typeface="+mn-cs"/>
          <a:sym typeface="Helvetica Light"/>
        </a:defRPr>
      </a:lvl5pPr>
      <a:lvl6pPr marL="1670945" marR="0" indent="-278491" algn="l" defTabSz="366018" rtl="0" latinLnBrk="0">
        <a:lnSpc>
          <a:spcPct val="100000"/>
        </a:lnSpc>
        <a:spcBef>
          <a:spcPts val="2636"/>
        </a:spcBef>
        <a:spcAft>
          <a:spcPts val="0"/>
        </a:spcAft>
        <a:buClrTx/>
        <a:buSzPct val="75000"/>
        <a:buFontTx/>
        <a:buChar char="•"/>
        <a:tabLst/>
        <a:defRPr sz="2300" b="0" i="0" u="none" strike="noStrike" cap="none" spc="0" baseline="0">
          <a:ln>
            <a:noFill/>
          </a:ln>
          <a:solidFill>
            <a:srgbClr val="000000"/>
          </a:solidFill>
          <a:uFillTx/>
          <a:latin typeface="+mn-lt"/>
          <a:ea typeface="+mn-ea"/>
          <a:cs typeface="+mn-cs"/>
          <a:sym typeface="Helvetica Light"/>
        </a:defRPr>
      </a:lvl6pPr>
      <a:lvl7pPr marL="1949441" marR="0" indent="-278491" algn="l" defTabSz="366018" rtl="0" latinLnBrk="0">
        <a:lnSpc>
          <a:spcPct val="100000"/>
        </a:lnSpc>
        <a:spcBef>
          <a:spcPts val="2636"/>
        </a:spcBef>
        <a:spcAft>
          <a:spcPts val="0"/>
        </a:spcAft>
        <a:buClrTx/>
        <a:buSzPct val="75000"/>
        <a:buFontTx/>
        <a:buChar char="•"/>
        <a:tabLst/>
        <a:defRPr sz="2300" b="0" i="0" u="none" strike="noStrike" cap="none" spc="0" baseline="0">
          <a:ln>
            <a:noFill/>
          </a:ln>
          <a:solidFill>
            <a:srgbClr val="000000"/>
          </a:solidFill>
          <a:uFillTx/>
          <a:latin typeface="+mn-lt"/>
          <a:ea typeface="+mn-ea"/>
          <a:cs typeface="+mn-cs"/>
          <a:sym typeface="Helvetica Light"/>
        </a:defRPr>
      </a:lvl7pPr>
      <a:lvl8pPr marL="2227931" marR="0" indent="-278491" algn="l" defTabSz="366018" rtl="0" latinLnBrk="0">
        <a:lnSpc>
          <a:spcPct val="100000"/>
        </a:lnSpc>
        <a:spcBef>
          <a:spcPts val="2636"/>
        </a:spcBef>
        <a:spcAft>
          <a:spcPts val="0"/>
        </a:spcAft>
        <a:buClrTx/>
        <a:buSzPct val="75000"/>
        <a:buFontTx/>
        <a:buChar char="•"/>
        <a:tabLst/>
        <a:defRPr sz="2300" b="0" i="0" u="none" strike="noStrike" cap="none" spc="0" baseline="0">
          <a:ln>
            <a:noFill/>
          </a:ln>
          <a:solidFill>
            <a:srgbClr val="000000"/>
          </a:solidFill>
          <a:uFillTx/>
          <a:latin typeface="+mn-lt"/>
          <a:ea typeface="+mn-ea"/>
          <a:cs typeface="+mn-cs"/>
          <a:sym typeface="Helvetica Light"/>
        </a:defRPr>
      </a:lvl8pPr>
      <a:lvl9pPr marL="2506419" marR="0" indent="-278491" algn="l" defTabSz="366018" rtl="0" latinLnBrk="0">
        <a:lnSpc>
          <a:spcPct val="100000"/>
        </a:lnSpc>
        <a:spcBef>
          <a:spcPts val="2636"/>
        </a:spcBef>
        <a:spcAft>
          <a:spcPts val="0"/>
        </a:spcAft>
        <a:buClrTx/>
        <a:buSzPct val="75000"/>
        <a:buFontTx/>
        <a:buChar char="•"/>
        <a:tabLst/>
        <a:defRPr sz="23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66018"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enticoSansDT Medium"/>
        </a:defRPr>
      </a:lvl1pPr>
      <a:lvl2pPr marL="0" marR="0" indent="143225" algn="ctr" defTabSz="366018"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enticoSansDT Medium"/>
        </a:defRPr>
      </a:lvl2pPr>
      <a:lvl3pPr marL="0" marR="0" indent="286450" algn="ctr" defTabSz="366018"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enticoSansDT Medium"/>
        </a:defRPr>
      </a:lvl3pPr>
      <a:lvl4pPr marL="0" marR="0" indent="429671" algn="ctr" defTabSz="366018"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enticoSansDT Medium"/>
        </a:defRPr>
      </a:lvl4pPr>
      <a:lvl5pPr marL="0" marR="0" indent="572897" algn="ctr" defTabSz="366018"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enticoSansDT Medium"/>
        </a:defRPr>
      </a:lvl5pPr>
      <a:lvl6pPr marL="0" marR="0" indent="716120" algn="ctr" defTabSz="366018"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enticoSansDT Medium"/>
        </a:defRPr>
      </a:lvl6pPr>
      <a:lvl7pPr marL="0" marR="0" indent="859342" algn="ctr" defTabSz="366018"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enticoSansDT Medium"/>
        </a:defRPr>
      </a:lvl7pPr>
      <a:lvl8pPr marL="0" marR="0" indent="1002570" algn="ctr" defTabSz="366018"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enticoSansDT Medium"/>
        </a:defRPr>
      </a:lvl8pPr>
      <a:lvl9pPr marL="0" marR="0" indent="1145792" algn="ctr" defTabSz="366018"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enticoSansDT Medium"/>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066" y="115896"/>
            <a:ext cx="7628334" cy="7282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44066" y="951310"/>
            <a:ext cx="8820547" cy="39421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8572500" y="4901839"/>
            <a:ext cx="401241" cy="220609"/>
          </a:xfrm>
          <a:prstGeom prst="rect">
            <a:avLst/>
          </a:prstGeom>
        </p:spPr>
        <p:txBody>
          <a:bodyPr vert="horz" lIns="36000" tIns="36000" rIns="0" bIns="36000" rtlCol="0" anchor="ctr"/>
          <a:lstStyle>
            <a:lvl1pPr algn="r">
              <a:defRPr sz="788">
                <a:solidFill>
                  <a:schemeClr val="bg1">
                    <a:lumMod val="75000"/>
                  </a:schemeClr>
                </a:solidFill>
              </a:defRPr>
            </a:lvl1pPr>
          </a:lstStyle>
          <a:p>
            <a:pPr defTabSz="685800"/>
            <a:fld id="{3826EEE7-F17D-47BA-BB0A-4FF1B2473A32}" type="slidenum">
              <a:rPr lang="en-ZA" smtClean="0">
                <a:solidFill>
                  <a:srgbClr val="FFFFFF">
                    <a:lumMod val="75000"/>
                  </a:srgbClr>
                </a:solidFill>
              </a:rPr>
              <a:pPr defTabSz="685800"/>
              <a:t>‹#›</a:t>
            </a:fld>
            <a:endParaRPr lang="en-ZA" dirty="0">
              <a:solidFill>
                <a:srgbClr val="FFFFFF">
                  <a:lumMod val="75000"/>
                </a:srgbClr>
              </a:solidFill>
            </a:endParaRPr>
          </a:p>
        </p:txBody>
      </p:sp>
      <p:grpSp>
        <p:nvGrpSpPr>
          <p:cNvPr id="6" name="Group 5"/>
          <p:cNvGrpSpPr/>
          <p:nvPr userDrawn="1"/>
        </p:nvGrpSpPr>
        <p:grpSpPr>
          <a:xfrm>
            <a:off x="-1100138" y="0"/>
            <a:ext cx="1037792" cy="3857625"/>
            <a:chOff x="-1931212" y="0"/>
            <a:chExt cx="1848084" cy="6820090"/>
          </a:xfrm>
        </p:grpSpPr>
        <p:sp>
          <p:nvSpPr>
            <p:cNvPr id="8" name="Rectangle 7"/>
            <p:cNvSpPr/>
            <p:nvPr/>
          </p:nvSpPr>
          <p:spPr>
            <a:xfrm>
              <a:off x="-1931212" y="0"/>
              <a:ext cx="1848084" cy="324448"/>
            </a:xfrm>
            <a:prstGeom prst="rect">
              <a:avLst/>
            </a:prstGeom>
            <a:solidFill>
              <a:srgbClr val="000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R00;G00;B07</a:t>
              </a:r>
            </a:p>
          </p:txBody>
        </p:sp>
        <p:sp>
          <p:nvSpPr>
            <p:cNvPr id="9" name="Rectangle 8"/>
            <p:cNvSpPr/>
            <p:nvPr/>
          </p:nvSpPr>
          <p:spPr>
            <a:xfrm>
              <a:off x="-1931212" y="360869"/>
              <a:ext cx="1848084" cy="324448"/>
            </a:xfrm>
            <a:prstGeom prst="rect">
              <a:avLst/>
            </a:prstGeom>
            <a:solidFill>
              <a:srgbClr val="3D3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R61;G53;B26</a:t>
              </a:r>
            </a:p>
          </p:txBody>
        </p:sp>
        <p:sp>
          <p:nvSpPr>
            <p:cNvPr id="10" name="Rectangle 9"/>
            <p:cNvSpPr/>
            <p:nvPr/>
          </p:nvSpPr>
          <p:spPr>
            <a:xfrm>
              <a:off x="-1931212" y="721738"/>
              <a:ext cx="1848084" cy="324448"/>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R109;G110;B113</a:t>
              </a:r>
            </a:p>
          </p:txBody>
        </p:sp>
        <p:sp>
          <p:nvSpPr>
            <p:cNvPr id="11" name="Rectangle 10"/>
            <p:cNvSpPr/>
            <p:nvPr/>
          </p:nvSpPr>
          <p:spPr>
            <a:xfrm>
              <a:off x="-1931212" y="1082607"/>
              <a:ext cx="1848084" cy="324448"/>
            </a:xfrm>
            <a:prstGeom prst="rect">
              <a:avLst/>
            </a:prstGeom>
            <a:solidFill>
              <a:srgbClr val="56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R86;G00;B78</a:t>
              </a:r>
            </a:p>
          </p:txBody>
        </p:sp>
        <p:sp>
          <p:nvSpPr>
            <p:cNvPr id="12" name="Rectangle 11"/>
            <p:cNvSpPr/>
            <p:nvPr/>
          </p:nvSpPr>
          <p:spPr>
            <a:xfrm>
              <a:off x="-1931212" y="1443476"/>
              <a:ext cx="1848084" cy="324448"/>
            </a:xfrm>
            <a:prstGeom prst="rect">
              <a:avLst/>
            </a:prstGeom>
            <a:solidFill>
              <a:srgbClr val="5A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R90;G82;B123</a:t>
              </a:r>
            </a:p>
          </p:txBody>
        </p:sp>
        <p:sp>
          <p:nvSpPr>
            <p:cNvPr id="13" name="Rectangle 12"/>
            <p:cNvSpPr/>
            <p:nvPr/>
          </p:nvSpPr>
          <p:spPr>
            <a:xfrm>
              <a:off x="-1931212" y="1804345"/>
              <a:ext cx="1848084" cy="324448"/>
            </a:xfrm>
            <a:prstGeom prst="rect">
              <a:avLst/>
            </a:prstGeom>
            <a:solidFill>
              <a:srgbClr val="800E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R128;G14;B43</a:t>
              </a:r>
            </a:p>
          </p:txBody>
        </p:sp>
        <p:sp>
          <p:nvSpPr>
            <p:cNvPr id="14" name="Rectangle 13"/>
            <p:cNvSpPr/>
            <p:nvPr/>
          </p:nvSpPr>
          <p:spPr>
            <a:xfrm>
              <a:off x="-1931212" y="2165214"/>
              <a:ext cx="1848084" cy="324448"/>
            </a:xfrm>
            <a:prstGeom prst="rect">
              <a:avLst/>
            </a:prstGeom>
            <a:solidFill>
              <a:srgbClr val="95A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R149;G168;B184</a:t>
              </a:r>
            </a:p>
          </p:txBody>
        </p:sp>
        <p:sp>
          <p:nvSpPr>
            <p:cNvPr id="15" name="Rectangle 14"/>
            <p:cNvSpPr/>
            <p:nvPr/>
          </p:nvSpPr>
          <p:spPr>
            <a:xfrm>
              <a:off x="-1931212" y="2526083"/>
              <a:ext cx="1848084" cy="324448"/>
            </a:xfrm>
            <a:prstGeom prst="rect">
              <a:avLst/>
            </a:prstGeom>
            <a:solidFill>
              <a:srgbClr val="5D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R93;G135;B161</a:t>
              </a:r>
            </a:p>
          </p:txBody>
        </p:sp>
        <p:sp>
          <p:nvSpPr>
            <p:cNvPr id="16" name="Rectangle 15"/>
            <p:cNvSpPr/>
            <p:nvPr/>
          </p:nvSpPr>
          <p:spPr>
            <a:xfrm>
              <a:off x="-1931212" y="2886952"/>
              <a:ext cx="1848084" cy="324448"/>
            </a:xfrm>
            <a:prstGeom prst="rect">
              <a:avLst/>
            </a:prstGeom>
            <a:solidFill>
              <a:srgbClr val="419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R65;G154;B164</a:t>
              </a:r>
            </a:p>
          </p:txBody>
        </p:sp>
        <p:sp>
          <p:nvSpPr>
            <p:cNvPr id="17" name="Rectangle 16"/>
            <p:cNvSpPr/>
            <p:nvPr/>
          </p:nvSpPr>
          <p:spPr>
            <a:xfrm>
              <a:off x="-1931212" y="3247821"/>
              <a:ext cx="1848084" cy="324448"/>
            </a:xfrm>
            <a:prstGeom prst="rect">
              <a:avLst/>
            </a:prstGeom>
            <a:solidFill>
              <a:srgbClr val="739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R115;G159;B132</a:t>
              </a:r>
            </a:p>
          </p:txBody>
        </p:sp>
        <p:sp>
          <p:nvSpPr>
            <p:cNvPr id="18" name="Rectangle 17"/>
            <p:cNvSpPr/>
            <p:nvPr/>
          </p:nvSpPr>
          <p:spPr>
            <a:xfrm>
              <a:off x="-1931212" y="3608690"/>
              <a:ext cx="1848084" cy="324448"/>
            </a:xfrm>
            <a:prstGeom prst="rect">
              <a:avLst/>
            </a:prstGeom>
            <a:solidFill>
              <a:srgbClr val="007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R00;G113;B111</a:t>
              </a:r>
            </a:p>
          </p:txBody>
        </p:sp>
        <p:sp>
          <p:nvSpPr>
            <p:cNvPr id="19" name="Rectangle 18"/>
            <p:cNvSpPr/>
            <p:nvPr/>
          </p:nvSpPr>
          <p:spPr>
            <a:xfrm>
              <a:off x="-1931212" y="3969559"/>
              <a:ext cx="1848084" cy="324448"/>
            </a:xfrm>
            <a:prstGeom prst="rect">
              <a:avLst/>
            </a:prstGeom>
            <a:solidFill>
              <a:srgbClr val="009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R00;G144;B102</a:t>
              </a:r>
            </a:p>
          </p:txBody>
        </p:sp>
        <p:sp>
          <p:nvSpPr>
            <p:cNvPr id="20" name="Rectangle 19"/>
            <p:cNvSpPr/>
            <p:nvPr/>
          </p:nvSpPr>
          <p:spPr>
            <a:xfrm>
              <a:off x="-1931212" y="4330428"/>
              <a:ext cx="1848084" cy="324448"/>
            </a:xfrm>
            <a:prstGeom prst="rect">
              <a:avLst/>
            </a:prstGeom>
            <a:solidFill>
              <a:srgbClr val="76B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R118;G176;B67</a:t>
              </a:r>
            </a:p>
          </p:txBody>
        </p:sp>
        <p:sp>
          <p:nvSpPr>
            <p:cNvPr id="21" name="Rectangle 20"/>
            <p:cNvSpPr/>
            <p:nvPr/>
          </p:nvSpPr>
          <p:spPr>
            <a:xfrm>
              <a:off x="-1931212" y="4691297"/>
              <a:ext cx="1848084" cy="324448"/>
            </a:xfrm>
            <a:prstGeom prst="rect">
              <a:avLst/>
            </a:prstGeom>
            <a:solidFill>
              <a:srgbClr val="11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R17;G138;B203</a:t>
              </a:r>
            </a:p>
          </p:txBody>
        </p:sp>
        <p:sp>
          <p:nvSpPr>
            <p:cNvPr id="22" name="Rectangle 21"/>
            <p:cNvSpPr/>
            <p:nvPr/>
          </p:nvSpPr>
          <p:spPr>
            <a:xfrm>
              <a:off x="-1931212" y="5052166"/>
              <a:ext cx="1848084" cy="324448"/>
            </a:xfrm>
            <a:prstGeom prst="rect">
              <a:avLst/>
            </a:prstGeom>
            <a:solidFill>
              <a:srgbClr val="75B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R117;G190;B233</a:t>
              </a:r>
            </a:p>
          </p:txBody>
        </p:sp>
        <p:sp>
          <p:nvSpPr>
            <p:cNvPr id="23" name="Rectangle 22"/>
            <p:cNvSpPr/>
            <p:nvPr/>
          </p:nvSpPr>
          <p:spPr>
            <a:xfrm>
              <a:off x="-1931212" y="5413035"/>
              <a:ext cx="1848084" cy="324448"/>
            </a:xfrm>
            <a:prstGeom prst="rect">
              <a:avLst/>
            </a:prstGeom>
            <a:solidFill>
              <a:srgbClr val="ED1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R237;G28;B46</a:t>
              </a:r>
            </a:p>
          </p:txBody>
        </p:sp>
        <p:sp>
          <p:nvSpPr>
            <p:cNvPr id="24" name="Rectangle 23"/>
            <p:cNvSpPr/>
            <p:nvPr/>
          </p:nvSpPr>
          <p:spPr>
            <a:xfrm>
              <a:off x="-1931212" y="5773904"/>
              <a:ext cx="1848084" cy="324448"/>
            </a:xfrm>
            <a:prstGeom prst="rect">
              <a:avLst/>
            </a:prstGeom>
            <a:solidFill>
              <a:srgbClr val="EF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R239;G64;B80</a:t>
              </a:r>
            </a:p>
          </p:txBody>
        </p:sp>
        <p:sp>
          <p:nvSpPr>
            <p:cNvPr id="25" name="Rectangle 24"/>
            <p:cNvSpPr/>
            <p:nvPr/>
          </p:nvSpPr>
          <p:spPr>
            <a:xfrm>
              <a:off x="-1931212" y="6134773"/>
              <a:ext cx="1848084" cy="324448"/>
            </a:xfrm>
            <a:prstGeom prst="rect">
              <a:avLst/>
            </a:prstGeom>
            <a:solidFill>
              <a:srgbClr val="F1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R241;G90;B34</a:t>
              </a:r>
            </a:p>
          </p:txBody>
        </p:sp>
        <p:sp>
          <p:nvSpPr>
            <p:cNvPr id="26" name="Rectangle 25"/>
            <p:cNvSpPr/>
            <p:nvPr/>
          </p:nvSpPr>
          <p:spPr>
            <a:xfrm>
              <a:off x="-1931212" y="6495642"/>
              <a:ext cx="1848084" cy="324448"/>
            </a:xfrm>
            <a:prstGeom prst="rect">
              <a:avLst/>
            </a:prstGeom>
            <a:solidFill>
              <a:srgbClr val="FD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ZA" sz="825" dirty="0">
                  <a:solidFill>
                    <a:srgbClr val="FFFFFF"/>
                  </a:solidFill>
                </a:rPr>
                <a:t>R253;G185;B19</a:t>
              </a:r>
            </a:p>
          </p:txBody>
        </p:sp>
      </p:grpSp>
      <p:pic>
        <p:nvPicPr>
          <p:cNvPr id="27" name="Picture 2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99120" y="234723"/>
            <a:ext cx="659130" cy="361272"/>
          </a:xfrm>
          <a:prstGeom prst="rect">
            <a:avLst/>
          </a:prstGeom>
        </p:spPr>
      </p:pic>
    </p:spTree>
    <p:extLst>
      <p:ext uri="{BB962C8B-B14F-4D97-AF65-F5344CB8AC3E}">
        <p14:creationId xmlns:p14="http://schemas.microsoft.com/office/powerpoint/2010/main" val="94993904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transition xmlns:p14="http://schemas.microsoft.com/office/powerpoint/2010/main" spd="med">
    <p:fade/>
  </p:transition>
  <p:hf hdr="0" ftr="0" dt="0"/>
  <p:txStyles>
    <p:titleStyle>
      <a:lvl1pPr algn="l" defTabSz="457189" rtl="0" eaLnBrk="1" latinLnBrk="0" hangingPunct="1">
        <a:spcBef>
          <a:spcPct val="0"/>
        </a:spcBef>
        <a:buNone/>
        <a:defRPr sz="1950" b="0" kern="1200">
          <a:solidFill>
            <a:schemeClr val="bg1">
              <a:lumMod val="95000"/>
            </a:schemeClr>
          </a:solidFill>
          <a:latin typeface="+mj-lt"/>
          <a:ea typeface="+mj-ea"/>
          <a:cs typeface="+mj-cs"/>
        </a:defRPr>
      </a:lvl1pPr>
    </p:titleStyle>
    <p:bodyStyle>
      <a:lvl1pPr marL="177796" indent="-177796" algn="l" defTabSz="457189" rtl="0" eaLnBrk="1" latinLnBrk="0" hangingPunct="1">
        <a:spcBef>
          <a:spcPct val="20000"/>
        </a:spcBef>
        <a:buFont typeface="Wingdings" panose="05000000000000000000" pitchFamily="2" charset="2"/>
        <a:buChar char="§"/>
        <a:defRPr sz="1350" kern="1200">
          <a:solidFill>
            <a:schemeClr val="bg1">
              <a:lumMod val="95000"/>
            </a:schemeClr>
          </a:solidFill>
          <a:latin typeface="+mn-lt"/>
          <a:ea typeface="+mn-ea"/>
          <a:cs typeface="+mn-cs"/>
        </a:defRPr>
      </a:lvl1pPr>
      <a:lvl2pPr marL="449252" indent="-177796" algn="l" defTabSz="457189" rtl="0" eaLnBrk="1" latinLnBrk="0" hangingPunct="1">
        <a:spcBef>
          <a:spcPct val="20000"/>
        </a:spcBef>
        <a:buFont typeface="Arial"/>
        <a:buChar char="–"/>
        <a:defRPr sz="1050" kern="1200">
          <a:solidFill>
            <a:schemeClr val="bg1">
              <a:lumMod val="95000"/>
            </a:schemeClr>
          </a:solidFill>
          <a:latin typeface="+mn-lt"/>
          <a:ea typeface="+mn-ea"/>
          <a:cs typeface="+mn-cs"/>
        </a:defRPr>
      </a:lvl2pPr>
      <a:lvl3pPr marL="720707" indent="-185733" algn="l" defTabSz="457189" rtl="0" eaLnBrk="1" latinLnBrk="0" hangingPunct="1">
        <a:spcBef>
          <a:spcPct val="20000"/>
        </a:spcBef>
        <a:buFont typeface="Wingdings" panose="05000000000000000000" pitchFamily="2" charset="2"/>
        <a:buChar char="§"/>
        <a:defRPr sz="1050" kern="1200">
          <a:solidFill>
            <a:schemeClr val="bg1">
              <a:lumMod val="95000"/>
            </a:schemeClr>
          </a:solidFill>
          <a:latin typeface="+mn-lt"/>
          <a:ea typeface="+mn-ea"/>
          <a:cs typeface="+mn-cs"/>
        </a:defRPr>
      </a:lvl3pPr>
      <a:lvl4pPr marL="898502" indent="-177796" algn="l" defTabSz="457189" rtl="0" eaLnBrk="1" latinLnBrk="0" hangingPunct="1">
        <a:spcBef>
          <a:spcPct val="20000"/>
        </a:spcBef>
        <a:buFont typeface="Arial"/>
        <a:buChar char="–"/>
        <a:defRPr sz="900" kern="1200">
          <a:solidFill>
            <a:schemeClr val="bg1">
              <a:lumMod val="95000"/>
            </a:schemeClr>
          </a:solidFill>
          <a:latin typeface="+mn-lt"/>
          <a:ea typeface="+mn-ea"/>
          <a:cs typeface="+mn-cs"/>
        </a:defRPr>
      </a:lvl4pPr>
      <a:lvl5pPr marL="1162021" indent="-177796" algn="l" defTabSz="457189" rtl="0" eaLnBrk="1" latinLnBrk="0" hangingPunct="1">
        <a:spcBef>
          <a:spcPct val="20000"/>
        </a:spcBef>
        <a:buFont typeface="Wingdings" panose="05000000000000000000" pitchFamily="2" charset="2"/>
        <a:buChar char="§"/>
        <a:defRPr sz="900" kern="1200">
          <a:solidFill>
            <a:schemeClr val="bg1">
              <a:lumMod val="9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p15:clr>
            <a:srgbClr val="F26B43"/>
          </p15:clr>
        </p15:guide>
        <p15:guide id="2" pos="3704">
          <p15:clr>
            <a:srgbClr val="F26B43"/>
          </p15:clr>
        </p15:guide>
        <p15:guide id="3" pos="3976">
          <p15:clr>
            <a:srgbClr val="F26B43"/>
          </p15:clr>
        </p15:guide>
        <p15:guide id="4" pos="121">
          <p15:clr>
            <a:srgbClr val="F26B43"/>
          </p15:clr>
        </p15:guide>
        <p15:guide id="6" orient="horz" pos="4110">
          <p15:clr>
            <a:srgbClr val="F26B43"/>
          </p15:clr>
        </p15:guide>
        <p15:guide id="7" orient="horz" pos="799">
          <p15:clr>
            <a:srgbClr val="F26B43"/>
          </p15:clr>
        </p15:guide>
        <p15:guide id="8" pos="753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3" descr="C:\Users\lupmyd1\Desktop\Aegon_TT_log_rgb.jp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914046" y="4664348"/>
            <a:ext cx="672569" cy="240030"/>
          </a:xfrm>
          <a:prstGeom prst="rect">
            <a:avLst/>
          </a:prstGeom>
          <a:noFill/>
          <a:extLst>
            <a:ext uri="{909E8E84-426E-40dd-AFC4-6F175D3DCCD1}">
              <a14:hiddenFill xmlns:a14="http://schemas.microsoft.com/office/drawing/2010/main">
                <a:solidFill>
                  <a:srgbClr val="FFFFFF"/>
                </a:solidFill>
              </a14:hiddenFill>
            </a:ext>
          </a:extLst>
        </p:spPr>
      </p:pic>
      <p:sp>
        <p:nvSpPr>
          <p:cNvPr id="8" name="Round Same Side Corner Rectangle 7"/>
          <p:cNvSpPr/>
          <p:nvPr/>
        </p:nvSpPr>
        <p:spPr>
          <a:xfrm rot="16200000">
            <a:off x="7155359" y="-1049239"/>
            <a:ext cx="365523" cy="2463997"/>
          </a:xfrm>
          <a:prstGeom prst="round2SameRect">
            <a:avLst>
              <a:gd name="adj1" fmla="val 4941"/>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srgbClr val="FFFFFF"/>
              </a:solidFill>
            </a:endParaRPr>
          </a:p>
        </p:txBody>
      </p:sp>
      <p:sp>
        <p:nvSpPr>
          <p:cNvPr id="9" name="Round Same Side Corner Rectangle 8"/>
          <p:cNvSpPr/>
          <p:nvPr/>
        </p:nvSpPr>
        <p:spPr>
          <a:xfrm rot="5400000">
            <a:off x="8567142" y="-1787"/>
            <a:ext cx="365523" cy="369092"/>
          </a:xfrm>
          <a:prstGeom prst="round2SameRect">
            <a:avLst>
              <a:gd name="adj1" fmla="val 4941"/>
              <a:gd name="adj2" fmla="val 0"/>
            </a:avLst>
          </a:prstGeom>
          <a:solidFill>
            <a:srgbClr val="3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srgbClr val="FFFFFF"/>
              </a:solidFill>
            </a:endParaRPr>
          </a:p>
        </p:txBody>
      </p:sp>
      <p:sp>
        <p:nvSpPr>
          <p:cNvPr id="4" name="Rechthoek 3"/>
          <p:cNvSpPr/>
          <p:nvPr/>
        </p:nvSpPr>
        <p:spPr>
          <a:xfrm>
            <a:off x="8587459" y="75419"/>
            <a:ext cx="325731" cy="230832"/>
          </a:xfrm>
          <a:prstGeom prst="rect">
            <a:avLst/>
          </a:prstGeom>
        </p:spPr>
        <p:txBody>
          <a:bodyPr wrap="none">
            <a:spAutoFit/>
          </a:bodyPr>
          <a:lstStyle/>
          <a:p>
            <a:pPr algn="ctr" defTabSz="685800">
              <a:defRPr/>
            </a:pPr>
            <a:fld id="{478F02DA-AB65-4DE3-8C32-C1DFFF12922F}" type="slidenum">
              <a:rPr lang="nl-NL" sz="900">
                <a:solidFill>
                  <a:srgbClr val="FFFFFF"/>
                </a:solidFill>
                <a:cs typeface="Arial" pitchFamily="34" charset="0"/>
              </a:rPr>
              <a:pPr algn="ctr" defTabSz="685800">
                <a:defRPr/>
              </a:pPr>
              <a:t>‹#›</a:t>
            </a:fld>
            <a:endParaRPr lang="nl-NL" sz="900" dirty="0">
              <a:solidFill>
                <a:srgbClr val="FFFFFF"/>
              </a:solidFill>
              <a:cs typeface="Arial" pitchFamily="34" charset="0"/>
            </a:endParaRPr>
          </a:p>
        </p:txBody>
      </p:sp>
    </p:spTree>
    <p:extLst>
      <p:ext uri="{BB962C8B-B14F-4D97-AF65-F5344CB8AC3E}">
        <p14:creationId xmlns:p14="http://schemas.microsoft.com/office/powerpoint/2010/main" val="4459004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07">
          <p15:clr>
            <a:srgbClr val="F26B43"/>
          </p15:clr>
        </p15:guide>
        <p15:guide id="2" pos="34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3" descr="C:\Users\lupmyd1\Desktop\Aegon_TT_log_rgb.jp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914046" y="4664348"/>
            <a:ext cx="672569" cy="240030"/>
          </a:xfrm>
          <a:prstGeom prst="rect">
            <a:avLst/>
          </a:prstGeom>
          <a:noFill/>
          <a:extLst>
            <a:ext uri="{909E8E84-426E-40dd-AFC4-6F175D3DCCD1}">
              <a14:hiddenFill xmlns:a14="http://schemas.microsoft.com/office/drawing/2010/main">
                <a:solidFill>
                  <a:srgbClr val="FFFFFF"/>
                </a:solidFill>
              </a14:hiddenFill>
            </a:ext>
          </a:extLst>
        </p:spPr>
      </p:pic>
      <p:sp>
        <p:nvSpPr>
          <p:cNvPr id="8" name="Round Same Side Corner Rectangle 7"/>
          <p:cNvSpPr/>
          <p:nvPr/>
        </p:nvSpPr>
        <p:spPr>
          <a:xfrm rot="16200000">
            <a:off x="7155359" y="-1049239"/>
            <a:ext cx="365523" cy="2463997"/>
          </a:xfrm>
          <a:prstGeom prst="round2SameRect">
            <a:avLst>
              <a:gd name="adj1" fmla="val 4941"/>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srgbClr val="FFFFFF"/>
              </a:solidFill>
            </a:endParaRPr>
          </a:p>
        </p:txBody>
      </p:sp>
      <p:sp>
        <p:nvSpPr>
          <p:cNvPr id="9" name="Round Same Side Corner Rectangle 8"/>
          <p:cNvSpPr/>
          <p:nvPr/>
        </p:nvSpPr>
        <p:spPr>
          <a:xfrm rot="5400000">
            <a:off x="8567142" y="-1787"/>
            <a:ext cx="365523" cy="369092"/>
          </a:xfrm>
          <a:prstGeom prst="round2SameRect">
            <a:avLst>
              <a:gd name="adj1" fmla="val 4941"/>
              <a:gd name="adj2" fmla="val 0"/>
            </a:avLst>
          </a:prstGeom>
          <a:solidFill>
            <a:srgbClr val="3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srgbClr val="FFFFFF"/>
              </a:solidFill>
            </a:endParaRPr>
          </a:p>
        </p:txBody>
      </p:sp>
      <p:sp>
        <p:nvSpPr>
          <p:cNvPr id="4" name="Rechthoek 3"/>
          <p:cNvSpPr/>
          <p:nvPr/>
        </p:nvSpPr>
        <p:spPr>
          <a:xfrm>
            <a:off x="8587459" y="75419"/>
            <a:ext cx="325731" cy="230832"/>
          </a:xfrm>
          <a:prstGeom prst="rect">
            <a:avLst/>
          </a:prstGeom>
        </p:spPr>
        <p:txBody>
          <a:bodyPr wrap="none">
            <a:spAutoFit/>
          </a:bodyPr>
          <a:lstStyle/>
          <a:p>
            <a:pPr algn="ctr" defTabSz="685800">
              <a:defRPr/>
            </a:pPr>
            <a:fld id="{478F02DA-AB65-4DE3-8C32-C1DFFF12922F}" type="slidenum">
              <a:rPr lang="nl-NL" sz="900">
                <a:solidFill>
                  <a:srgbClr val="FFFFFF"/>
                </a:solidFill>
                <a:cs typeface="Arial" pitchFamily="34" charset="0"/>
              </a:rPr>
              <a:pPr algn="ctr" defTabSz="685800">
                <a:defRPr/>
              </a:pPr>
              <a:t>‹#›</a:t>
            </a:fld>
            <a:endParaRPr lang="nl-NL" sz="900" dirty="0">
              <a:solidFill>
                <a:srgbClr val="FFFFFF"/>
              </a:solidFill>
              <a:cs typeface="Arial" pitchFamily="34" charset="0"/>
            </a:endParaRPr>
          </a:p>
        </p:txBody>
      </p:sp>
    </p:spTree>
    <p:extLst>
      <p:ext uri="{BB962C8B-B14F-4D97-AF65-F5344CB8AC3E}">
        <p14:creationId xmlns:p14="http://schemas.microsoft.com/office/powerpoint/2010/main" val="176529985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07">
          <p15:clr>
            <a:srgbClr val="F26B43"/>
          </p15:clr>
        </p15:guide>
        <p15:guide id="2" pos="3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g"/><Relationship Id="rId6" Type="http://schemas.openxmlformats.org/officeDocument/2006/relationships/image" Target="../media/image15.jpg"/><Relationship Id="rId7"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xml"/><Relationship Id="rId3"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3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microsoft.com/office/2007/relationships/hdphoto" Target="../media/hdphoto1.wdp"/><Relationship Id="rId6" Type="http://schemas.openxmlformats.org/officeDocument/2006/relationships/image" Target="../media/image46.png"/><Relationship Id="rId7" Type="http://schemas.microsoft.com/office/2007/relationships/hdphoto" Target="../media/hdphoto2.wdp"/><Relationship Id="rId1" Type="http://schemas.openxmlformats.org/officeDocument/2006/relationships/slideLayout" Target="../slideLayouts/slideLayout26.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chart" Target="../charts/char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47.png"/></Relationships>
</file>

<file path=ppt/slides/_rels/slide26.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image" Target="../media/image59.png"/><Relationship Id="rId15" Type="http://schemas.openxmlformats.org/officeDocument/2006/relationships/image" Target="../media/image60.png"/><Relationship Id="rId16" Type="http://schemas.openxmlformats.org/officeDocument/2006/relationships/image" Target="../media/image61.png"/><Relationship Id="rId1" Type="http://schemas.openxmlformats.org/officeDocument/2006/relationships/slideLayout" Target="../slideLayouts/slideLayout28.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microsoft.com/office/2007/relationships/hdphoto" Target="../media/hdphoto3.wdp"/><Relationship Id="rId10"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hyperlink" Target="mailto:simon.phipps@kpmg.com" TargetMode="External"/><Relationship Id="rId6" Type="http://schemas.openxmlformats.org/officeDocument/2006/relationships/hyperlink" Target="mailto:torsten.duwenhorst@kpmg.com" TargetMode="External"/><Relationship Id="rId7" Type="http://schemas.openxmlformats.org/officeDocument/2006/relationships/hyperlink" Target="mailto:juan.liu@aegon.com" TargetMode="External"/><Relationship Id="rId8" Type="http://schemas.openxmlformats.org/officeDocument/2006/relationships/hyperlink" Target="mailto:alistair.wickens@quealth.co" TargetMode="External"/><Relationship Id="rId9" Type="http://schemas.openxmlformats.org/officeDocument/2006/relationships/hyperlink" Target="mailto:JoeVa@discovery.co.za" TargetMode="External"/><Relationship Id="rId10" Type="http://schemas.openxmlformats.org/officeDocument/2006/relationships/hyperlink" Target="mailto:Andrew.Dart@the-digital-insurer.com" TargetMode="External"/><Relationship Id="rId11" Type="http://schemas.openxmlformats.org/officeDocument/2006/relationships/hyperlink" Target="mailto:hugh.terry@the-digital-insurer.com"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24.jp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xml"/><Relationship Id="rId3"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5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 name="Picture 862"/>
          <p:cNvPicPr>
            <a:picLocks noChangeAspect="1"/>
          </p:cNvPicPr>
          <p:nvPr/>
        </p:nvPicPr>
        <p:blipFill>
          <a:blip r:embed="rId3"/>
          <a:stretch>
            <a:fillRect/>
          </a:stretch>
        </p:blipFill>
        <p:spPr>
          <a:xfrm>
            <a:off x="353908" y="117719"/>
            <a:ext cx="6759044" cy="680317"/>
          </a:xfrm>
          <a:prstGeom prst="rect">
            <a:avLst/>
          </a:prstGeom>
        </p:spPr>
      </p:pic>
      <p:sp>
        <p:nvSpPr>
          <p:cNvPr id="865" name="Slide Number Placeholder 1"/>
          <p:cNvSpPr>
            <a:spLocks noGrp="1"/>
          </p:cNvSpPr>
          <p:nvPr>
            <p:ph type="sldNum" sz="quarter" idx="12"/>
          </p:nvPr>
        </p:nvSpPr>
        <p:spPr>
          <a:xfrm>
            <a:off x="7135409" y="4590162"/>
            <a:ext cx="2133600" cy="273844"/>
          </a:xfrm>
        </p:spPr>
        <p:txBody>
          <a:bodyPr/>
          <a:lstStyle/>
          <a:p>
            <a:fld id="{B6F15528-21DE-4FAA-801E-634DDDAF4B2B}" type="slidenum">
              <a:rPr lang="en-US" smtClean="0"/>
              <a:pPr/>
              <a:t>1</a:t>
            </a:fld>
            <a:endParaRPr lang="en-US" dirty="0"/>
          </a:p>
        </p:txBody>
      </p:sp>
      <p:sp>
        <p:nvSpPr>
          <p:cNvPr id="835" name="Title 14"/>
          <p:cNvSpPr txBox="1">
            <a:spLocks/>
          </p:cNvSpPr>
          <p:nvPr/>
        </p:nvSpPr>
        <p:spPr>
          <a:xfrm>
            <a:off x="424241" y="2934681"/>
            <a:ext cx="3934002" cy="246221"/>
          </a:xfrm>
          <a:prstGeom prst="rect">
            <a:avLst/>
          </a:prstGeom>
        </p:spPr>
        <p:txBody>
          <a:bodyPr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bg1"/>
                </a:solidFill>
              </a:rPr>
              <a:t>Why Telematics?</a:t>
            </a:r>
          </a:p>
        </p:txBody>
      </p:sp>
      <p:sp>
        <p:nvSpPr>
          <p:cNvPr id="822" name="Title 1"/>
          <p:cNvSpPr txBox="1">
            <a:spLocks/>
          </p:cNvSpPr>
          <p:nvPr/>
        </p:nvSpPr>
        <p:spPr>
          <a:xfrm>
            <a:off x="201611" y="4203126"/>
            <a:ext cx="7429473" cy="492443"/>
          </a:xfrm>
          <a:prstGeom prst="rect">
            <a:avLst/>
          </a:prstGeom>
        </p:spPr>
        <p:txBody>
          <a:bodyPr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bg2">
                    <a:lumMod val="25000"/>
                  </a:schemeClr>
                </a:solidFill>
              </a:rPr>
              <a:t>Webinar: Insurance Aggregators In Asia</a:t>
            </a:r>
          </a:p>
          <a:p>
            <a:pPr algn="l"/>
            <a:r>
              <a:rPr lang="en-US" sz="1600" dirty="0">
                <a:solidFill>
                  <a:schemeClr val="bg2">
                    <a:lumMod val="25000"/>
                  </a:schemeClr>
                </a:solidFill>
              </a:rPr>
              <a:t>29</a:t>
            </a:r>
            <a:r>
              <a:rPr lang="en-US" sz="1600" baseline="30000" dirty="0">
                <a:solidFill>
                  <a:schemeClr val="bg2">
                    <a:lumMod val="25000"/>
                  </a:schemeClr>
                </a:solidFill>
              </a:rPr>
              <a:t>th</a:t>
            </a:r>
            <a:r>
              <a:rPr lang="en-US" sz="1600" dirty="0">
                <a:solidFill>
                  <a:schemeClr val="bg2">
                    <a:lumMod val="25000"/>
                  </a:schemeClr>
                </a:solidFill>
              </a:rPr>
              <a:t> September 2015</a:t>
            </a:r>
          </a:p>
        </p:txBody>
      </p:sp>
      <p:pic>
        <p:nvPicPr>
          <p:cNvPr id="823" name="Picture 822" descr="tdiLogo_newTaglin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5062" y="4226222"/>
            <a:ext cx="1934476" cy="677067"/>
          </a:xfrm>
          <a:prstGeom prst="rect">
            <a:avLst/>
          </a:prstGeom>
        </p:spPr>
      </p:pic>
      <p:pic>
        <p:nvPicPr>
          <p:cNvPr id="8" name="Picture 7" descr="Magnet-Customer-750x37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241" y="1325999"/>
            <a:ext cx="4417668" cy="2208834"/>
          </a:xfrm>
          <a:prstGeom prst="rect">
            <a:avLst/>
          </a:prstGeom>
        </p:spPr>
      </p:pic>
      <p:pic>
        <p:nvPicPr>
          <p:cNvPr id="9" name="Picture 8" descr="anyMeeting_BG-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28" y="0"/>
            <a:ext cx="9043987" cy="5143500"/>
          </a:xfrm>
          <a:prstGeom prst="rect">
            <a:avLst/>
          </a:prstGeom>
        </p:spPr>
      </p:pic>
      <p:pic>
        <p:nvPicPr>
          <p:cNvPr id="826" name="Picture 825" descr="tdiLogo_newTaglin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315" y="4313942"/>
            <a:ext cx="1934476" cy="677067"/>
          </a:xfrm>
          <a:prstGeom prst="rect">
            <a:avLst/>
          </a:prstGeom>
        </p:spPr>
      </p:pic>
      <p:sp>
        <p:nvSpPr>
          <p:cNvPr id="10" name="Rectangle 9"/>
          <p:cNvSpPr/>
          <p:nvPr/>
        </p:nvSpPr>
        <p:spPr>
          <a:xfrm>
            <a:off x="1233381" y="4662290"/>
            <a:ext cx="5753863" cy="362211"/>
          </a:xfrm>
          <a:prstGeom prst="rect">
            <a:avLst/>
          </a:prstGeom>
          <a:solidFill>
            <a:srgbClr val="FA716E"/>
          </a:solidFill>
          <a:ln>
            <a:solidFill>
              <a:srgbClr val="FA716E"/>
            </a:solidFill>
          </a:ln>
          <a:effectLst/>
        </p:spPr>
        <p:style>
          <a:lnRef idx="1">
            <a:schemeClr val="accent1"/>
          </a:lnRef>
          <a:fillRef idx="3">
            <a:schemeClr val="accent1"/>
          </a:fillRef>
          <a:effectRef idx="2">
            <a:schemeClr val="accent1"/>
          </a:effectRef>
          <a:fontRef idx="minor">
            <a:schemeClr val="lt1"/>
          </a:fontRef>
        </p:style>
        <p:txBody>
          <a:bodyPr lIns="91218" tIns="45609" rIns="91218" bIns="45609" rtlCol="0" anchor="ctr"/>
          <a:lstStyle/>
          <a:p>
            <a:pPr algn="ctr"/>
            <a:endParaRPr lang="en-US" dirty="0" smtClean="0"/>
          </a:p>
          <a:p>
            <a:pPr algn="ctr"/>
            <a:r>
              <a:rPr lang="en-US" dirty="0" smtClean="0"/>
              <a:t>Webinar: Data &amp; Analytics from a Life &amp; Health Perspective</a:t>
            </a:r>
            <a:endParaRPr lang="en-US" dirty="0"/>
          </a:p>
          <a:p>
            <a:pPr algn="ctr"/>
            <a:endParaRPr lang="en-US" dirty="0"/>
          </a:p>
        </p:txBody>
      </p:sp>
      <p:pic>
        <p:nvPicPr>
          <p:cNvPr id="4" name="Picture 3"/>
          <p:cNvPicPr>
            <a:picLocks noChangeAspect="1"/>
          </p:cNvPicPr>
          <p:nvPr/>
        </p:nvPicPr>
        <p:blipFill>
          <a:blip r:embed="rId7"/>
          <a:stretch>
            <a:fillRect/>
          </a:stretch>
        </p:blipFill>
        <p:spPr>
          <a:xfrm>
            <a:off x="1416695" y="2595456"/>
            <a:ext cx="5387233" cy="2062880"/>
          </a:xfrm>
          <a:prstGeom prst="rect">
            <a:avLst/>
          </a:prstGeom>
        </p:spPr>
      </p:pic>
    </p:spTree>
    <p:extLst>
      <p:ext uri="{BB962C8B-B14F-4D97-AF65-F5344CB8AC3E}">
        <p14:creationId xmlns:p14="http://schemas.microsoft.com/office/powerpoint/2010/main" val="2611012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t>Impact of Propensity to Buy Models</a:t>
            </a:r>
          </a:p>
        </p:txBody>
      </p:sp>
      <p:pic>
        <p:nvPicPr>
          <p:cNvPr id="5" name="Picture 4"/>
          <p:cNvPicPr>
            <a:picLocks noChangeAspect="1"/>
          </p:cNvPicPr>
          <p:nvPr/>
        </p:nvPicPr>
        <p:blipFill rotWithShape="1">
          <a:blip r:embed="rId2"/>
          <a:srcRect l="630" t="10130" r="51363" b="7611"/>
          <a:stretch/>
        </p:blipFill>
        <p:spPr>
          <a:xfrm>
            <a:off x="335111" y="1402308"/>
            <a:ext cx="5834418" cy="2610134"/>
          </a:xfrm>
          <a:prstGeom prst="rect">
            <a:avLst/>
          </a:prstGeom>
        </p:spPr>
      </p:pic>
      <p:sp>
        <p:nvSpPr>
          <p:cNvPr id="6" name="TextBox 5"/>
          <p:cNvSpPr txBox="1"/>
          <p:nvPr/>
        </p:nvSpPr>
        <p:spPr>
          <a:xfrm>
            <a:off x="6271589" y="2707374"/>
            <a:ext cx="2575064" cy="415498"/>
          </a:xfrm>
          <a:prstGeom prst="rect">
            <a:avLst/>
          </a:prstGeom>
          <a:noFill/>
        </p:spPr>
        <p:txBody>
          <a:bodyPr wrap="none" rtlCol="0">
            <a:spAutoFit/>
          </a:bodyPr>
          <a:lstStyle/>
          <a:p>
            <a:pPr marL="214313" indent="-214313" defTabSz="685800">
              <a:buFont typeface="Courier New" panose="02070309020205020404" pitchFamily="49" charset="0"/>
              <a:buChar char="o"/>
            </a:pPr>
            <a:r>
              <a:rPr lang="en-US" sz="1050" b="1" dirty="0">
                <a:solidFill>
                  <a:srgbClr val="92D050"/>
                </a:solidFill>
              </a:rPr>
              <a:t>Test group </a:t>
            </a:r>
            <a:br>
              <a:rPr lang="en-US" sz="1050" b="1" dirty="0">
                <a:solidFill>
                  <a:srgbClr val="92D050"/>
                </a:solidFill>
              </a:rPr>
            </a:br>
            <a:r>
              <a:rPr lang="en-US" sz="1050" b="1" dirty="0">
                <a:solidFill>
                  <a:srgbClr val="92D050"/>
                </a:solidFill>
              </a:rPr>
              <a:t>(targeted using propensity model)</a:t>
            </a:r>
          </a:p>
        </p:txBody>
      </p:sp>
      <p:sp>
        <p:nvSpPr>
          <p:cNvPr id="7" name="TextBox 6"/>
          <p:cNvSpPr txBox="1"/>
          <p:nvPr/>
        </p:nvSpPr>
        <p:spPr>
          <a:xfrm>
            <a:off x="6271589" y="3109909"/>
            <a:ext cx="1666162" cy="415498"/>
          </a:xfrm>
          <a:prstGeom prst="rect">
            <a:avLst/>
          </a:prstGeom>
          <a:noFill/>
        </p:spPr>
        <p:txBody>
          <a:bodyPr wrap="none" rtlCol="0">
            <a:spAutoFit/>
          </a:bodyPr>
          <a:lstStyle/>
          <a:p>
            <a:pPr marL="214313" indent="-214313" defTabSz="685800">
              <a:buFont typeface="Courier New" panose="02070309020205020404" pitchFamily="49" charset="0"/>
              <a:buChar char="o"/>
            </a:pPr>
            <a:r>
              <a:rPr lang="en-US" sz="1050" b="1" dirty="0">
                <a:solidFill>
                  <a:srgbClr val="0077C8"/>
                </a:solidFill>
              </a:rPr>
              <a:t>Control group </a:t>
            </a:r>
            <a:br>
              <a:rPr lang="en-US" sz="1050" b="1" dirty="0">
                <a:solidFill>
                  <a:srgbClr val="0077C8"/>
                </a:solidFill>
              </a:rPr>
            </a:br>
            <a:r>
              <a:rPr lang="en-US" sz="1050" b="1" dirty="0">
                <a:solidFill>
                  <a:srgbClr val="0077C8"/>
                </a:solidFill>
              </a:rPr>
              <a:t>(targeted randomly)</a:t>
            </a:r>
          </a:p>
        </p:txBody>
      </p:sp>
      <p:sp>
        <p:nvSpPr>
          <p:cNvPr id="10" name="Up Arrow 9"/>
          <p:cNvSpPr/>
          <p:nvPr/>
        </p:nvSpPr>
        <p:spPr>
          <a:xfrm>
            <a:off x="4800600" y="2714739"/>
            <a:ext cx="188844" cy="188843"/>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endParaRPr>
          </a:p>
        </p:txBody>
      </p:sp>
      <p:sp>
        <p:nvSpPr>
          <p:cNvPr id="11" name="TextBox 10"/>
          <p:cNvSpPr txBox="1"/>
          <p:nvPr/>
        </p:nvSpPr>
        <p:spPr>
          <a:xfrm>
            <a:off x="4989445" y="2736751"/>
            <a:ext cx="704039" cy="219291"/>
          </a:xfrm>
          <a:prstGeom prst="rect">
            <a:avLst/>
          </a:prstGeom>
          <a:noFill/>
        </p:spPr>
        <p:txBody>
          <a:bodyPr wrap="none" rtlCol="0">
            <a:spAutoFit/>
          </a:bodyPr>
          <a:lstStyle/>
          <a:p>
            <a:pPr defTabSz="685800"/>
            <a:r>
              <a:rPr lang="en-US" sz="825" dirty="0">
                <a:solidFill>
                  <a:srgbClr val="F27D00"/>
                </a:solidFill>
              </a:rPr>
              <a:t>Up by 70%</a:t>
            </a:r>
          </a:p>
        </p:txBody>
      </p:sp>
      <p:sp>
        <p:nvSpPr>
          <p:cNvPr id="12" name="TextBox 11"/>
          <p:cNvSpPr txBox="1"/>
          <p:nvPr/>
        </p:nvSpPr>
        <p:spPr>
          <a:xfrm>
            <a:off x="335111" y="775055"/>
            <a:ext cx="2002536" cy="300082"/>
          </a:xfrm>
          <a:prstGeom prst="rect">
            <a:avLst/>
          </a:prstGeom>
          <a:noFill/>
        </p:spPr>
        <p:txBody>
          <a:bodyPr wrap="none" rtlCol="0">
            <a:spAutoFit/>
          </a:bodyPr>
          <a:lstStyle/>
          <a:p>
            <a:pPr defTabSz="685800"/>
            <a:r>
              <a:rPr lang="en-US" sz="1350" dirty="0">
                <a:solidFill>
                  <a:srgbClr val="000000"/>
                </a:solidFill>
              </a:rPr>
              <a:t>An AEGON Case Study</a:t>
            </a:r>
          </a:p>
        </p:txBody>
      </p:sp>
    </p:spTree>
    <p:extLst>
      <p:ext uri="{BB962C8B-B14F-4D97-AF65-F5344CB8AC3E}">
        <p14:creationId xmlns:p14="http://schemas.microsoft.com/office/powerpoint/2010/main" val="213910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 name="Shape 2202"/>
          <p:cNvSpPr>
            <a:spLocks noGrp="1"/>
          </p:cNvSpPr>
          <p:nvPr>
            <p:ph type="title"/>
          </p:nvPr>
        </p:nvSpPr>
        <p:spPr>
          <a:prstGeom prst="rect">
            <a:avLst/>
          </a:prstGeom>
        </p:spPr>
        <p:txBody>
          <a:bodyPr>
            <a:noAutofit/>
          </a:bodyPr>
          <a:lstStyle>
            <a:lvl1pPr defTabSz="832104">
              <a:defRPr sz="2912"/>
            </a:lvl1pPr>
          </a:lstStyle>
          <a:p>
            <a:r>
              <a:rPr lang="en-US" sz="1898" dirty="0"/>
              <a:t>SMART 360</a:t>
            </a:r>
            <a:r>
              <a:rPr lang="en-US" sz="1898" baseline="30000" dirty="0"/>
              <a:t>0</a:t>
            </a:r>
            <a:r>
              <a:rPr lang="en-US" sz="1898" dirty="0"/>
              <a:t>: Customer Journey Scores</a:t>
            </a:r>
            <a:endParaRPr sz="1898" dirty="0"/>
          </a:p>
        </p:txBody>
      </p:sp>
      <p:sp>
        <p:nvSpPr>
          <p:cNvPr id="2210" name="Shape 2210"/>
          <p:cNvSpPr/>
          <p:nvPr/>
        </p:nvSpPr>
        <p:spPr>
          <a:xfrm>
            <a:off x="1383922" y="1638339"/>
            <a:ext cx="1786832" cy="285751"/>
          </a:xfrm>
          <a:prstGeom prst="rect">
            <a:avLst/>
          </a:prstGeom>
          <a:solidFill>
            <a:srgbClr val="2EA8E4"/>
          </a:solidFill>
          <a:ln w="12700">
            <a:miter lim="400000"/>
          </a:ln>
          <a:extLst>
            <a:ext uri="{C572A759-6A51-4108-AA02-DFA0A04FC94B}">
              <ma14:wrappingTextBoxFlag xmlns:ma14="http://schemas.microsoft.com/office/mac/drawingml/2011/main" val="1"/>
            </a:ext>
          </a:extLst>
        </p:spPr>
        <p:txBody>
          <a:bodyPr lIns="71438" tIns="71438" rIns="71438" bIns="71438" anchor="ctr"/>
          <a:lstStyle>
            <a:lvl1pPr>
              <a:defRPr>
                <a:solidFill>
                  <a:srgbClr val="FFFFFF"/>
                </a:solidFill>
              </a:defRPr>
            </a:lvl1pPr>
          </a:lstStyle>
          <a:p>
            <a:pPr defTabSz="685800"/>
            <a:r>
              <a:rPr sz="1265"/>
              <a:t>Customer Life Stage</a:t>
            </a:r>
          </a:p>
        </p:txBody>
      </p:sp>
      <p:sp>
        <p:nvSpPr>
          <p:cNvPr id="2211" name="Shape 2211"/>
          <p:cNvSpPr/>
          <p:nvPr/>
        </p:nvSpPr>
        <p:spPr>
          <a:xfrm>
            <a:off x="1383924" y="2044532"/>
            <a:ext cx="1786831" cy="285751"/>
          </a:xfrm>
          <a:prstGeom prst="rect">
            <a:avLst/>
          </a:prstGeom>
          <a:solidFill>
            <a:srgbClr val="8A63B0"/>
          </a:solidFill>
          <a:ln w="12700">
            <a:miter lim="400000"/>
          </a:ln>
          <a:extLst>
            <a:ext uri="{C572A759-6A51-4108-AA02-DFA0A04FC94B}">
              <ma14:wrappingTextBoxFlag xmlns:ma14="http://schemas.microsoft.com/office/mac/drawingml/2011/main" val="1"/>
            </a:ext>
          </a:extLst>
        </p:spPr>
        <p:txBody>
          <a:bodyPr lIns="71438" tIns="71438" rIns="71438" bIns="71438" anchor="ctr"/>
          <a:lstStyle>
            <a:lvl1pPr>
              <a:defRPr>
                <a:solidFill>
                  <a:srgbClr val="FFFFFF"/>
                </a:solidFill>
              </a:defRPr>
            </a:lvl1pPr>
          </a:lstStyle>
          <a:p>
            <a:pPr defTabSz="685800"/>
            <a:r>
              <a:rPr sz="1265"/>
              <a:t>Insurance Needs</a:t>
            </a:r>
          </a:p>
        </p:txBody>
      </p:sp>
      <p:sp>
        <p:nvSpPr>
          <p:cNvPr id="2212" name="Shape 2212"/>
          <p:cNvSpPr/>
          <p:nvPr/>
        </p:nvSpPr>
        <p:spPr>
          <a:xfrm>
            <a:off x="1383924" y="2450726"/>
            <a:ext cx="1786831" cy="285751"/>
          </a:xfrm>
          <a:prstGeom prst="rect">
            <a:avLst/>
          </a:prstGeom>
          <a:solidFill>
            <a:srgbClr val="D65B53"/>
          </a:solidFill>
          <a:ln w="12700">
            <a:miter lim="400000"/>
          </a:ln>
          <a:extLst>
            <a:ext uri="{C572A759-6A51-4108-AA02-DFA0A04FC94B}">
              <ma14:wrappingTextBoxFlag xmlns:ma14="http://schemas.microsoft.com/office/mac/drawingml/2011/main" val="1"/>
            </a:ext>
          </a:extLst>
        </p:spPr>
        <p:txBody>
          <a:bodyPr lIns="71438" tIns="71438" rIns="71438" bIns="71438" anchor="ctr"/>
          <a:lstStyle>
            <a:lvl1pPr>
              <a:defRPr>
                <a:solidFill>
                  <a:srgbClr val="FFFFFF"/>
                </a:solidFill>
              </a:defRPr>
            </a:lvl1pPr>
          </a:lstStyle>
          <a:p>
            <a:pPr defTabSz="685800"/>
            <a:r>
              <a:rPr sz="1265"/>
              <a:t>Purchase Journey</a:t>
            </a:r>
          </a:p>
        </p:txBody>
      </p:sp>
      <p:sp>
        <p:nvSpPr>
          <p:cNvPr id="2213" name="Shape 2213"/>
          <p:cNvSpPr/>
          <p:nvPr/>
        </p:nvSpPr>
        <p:spPr>
          <a:xfrm>
            <a:off x="1383924" y="2856919"/>
            <a:ext cx="1786831" cy="285751"/>
          </a:xfrm>
          <a:prstGeom prst="rect">
            <a:avLst/>
          </a:prstGeom>
          <a:solidFill>
            <a:srgbClr val="F69001"/>
          </a:solidFill>
          <a:ln w="12700">
            <a:miter lim="400000"/>
          </a:ln>
          <a:extLst>
            <a:ext uri="{C572A759-6A51-4108-AA02-DFA0A04FC94B}">
              <ma14:wrappingTextBoxFlag xmlns:ma14="http://schemas.microsoft.com/office/mac/drawingml/2011/main" val="1"/>
            </a:ext>
          </a:extLst>
        </p:spPr>
        <p:txBody>
          <a:bodyPr lIns="71438" tIns="71438" rIns="71438" bIns="71438" anchor="ctr"/>
          <a:lstStyle>
            <a:lvl1pPr>
              <a:defRPr>
                <a:solidFill>
                  <a:srgbClr val="FFFFFF"/>
                </a:solidFill>
              </a:defRPr>
            </a:lvl1pPr>
          </a:lstStyle>
          <a:p>
            <a:pPr defTabSz="685800"/>
            <a:r>
              <a:rPr sz="1265"/>
              <a:t>Channel Preference</a:t>
            </a:r>
          </a:p>
        </p:txBody>
      </p:sp>
      <p:sp>
        <p:nvSpPr>
          <p:cNvPr id="2214" name="Shape 2214"/>
          <p:cNvSpPr/>
          <p:nvPr/>
        </p:nvSpPr>
        <p:spPr>
          <a:xfrm>
            <a:off x="1383924" y="3258347"/>
            <a:ext cx="1786831" cy="285751"/>
          </a:xfrm>
          <a:prstGeom prst="rect">
            <a:avLst/>
          </a:prstGeom>
          <a:solidFill>
            <a:srgbClr val="FED033"/>
          </a:solidFill>
          <a:ln w="12700">
            <a:miter lim="400000"/>
          </a:ln>
          <a:extLst>
            <a:ext uri="{C572A759-6A51-4108-AA02-DFA0A04FC94B}">
              <ma14:wrappingTextBoxFlag xmlns:ma14="http://schemas.microsoft.com/office/mac/drawingml/2011/main" val="1"/>
            </a:ext>
          </a:extLst>
        </p:spPr>
        <p:txBody>
          <a:bodyPr lIns="71438" tIns="71438" rIns="71438" bIns="71438" anchor="ctr"/>
          <a:lstStyle>
            <a:lvl1pPr>
              <a:defRPr>
                <a:solidFill>
                  <a:srgbClr val="FFFFFF"/>
                </a:solidFill>
              </a:defRPr>
            </a:lvl1pPr>
          </a:lstStyle>
          <a:p>
            <a:pPr defTabSz="685800"/>
            <a:r>
              <a:rPr sz="1265"/>
              <a:t>Quality Requirement</a:t>
            </a:r>
          </a:p>
        </p:txBody>
      </p:sp>
      <p:sp>
        <p:nvSpPr>
          <p:cNvPr id="2215" name="Shape 2215"/>
          <p:cNvSpPr/>
          <p:nvPr/>
        </p:nvSpPr>
        <p:spPr>
          <a:xfrm>
            <a:off x="1383924" y="3657636"/>
            <a:ext cx="1786831" cy="285751"/>
          </a:xfrm>
          <a:prstGeom prst="rect">
            <a:avLst/>
          </a:prstGeom>
          <a:solidFill>
            <a:srgbClr val="02B49E"/>
          </a:solidFill>
          <a:ln w="12700">
            <a:miter lim="400000"/>
          </a:ln>
          <a:extLst>
            <a:ext uri="{C572A759-6A51-4108-AA02-DFA0A04FC94B}">
              <ma14:wrappingTextBoxFlag xmlns:ma14="http://schemas.microsoft.com/office/mac/drawingml/2011/main" val="1"/>
            </a:ext>
          </a:extLst>
        </p:spPr>
        <p:txBody>
          <a:bodyPr lIns="71438" tIns="71438" rIns="71438" bIns="71438" anchor="ctr"/>
          <a:lstStyle>
            <a:lvl1pPr>
              <a:defRPr>
                <a:solidFill>
                  <a:srgbClr val="FFFFFF"/>
                </a:solidFill>
              </a:defRPr>
            </a:lvl1pPr>
          </a:lstStyle>
          <a:p>
            <a:pPr defTabSz="685800"/>
            <a:r>
              <a:rPr sz="1265"/>
              <a:t>Mood (Sentiment)</a:t>
            </a:r>
          </a:p>
        </p:txBody>
      </p:sp>
      <p:sp>
        <p:nvSpPr>
          <p:cNvPr id="20" name="TextBox 19"/>
          <p:cNvSpPr txBox="1"/>
          <p:nvPr/>
        </p:nvSpPr>
        <p:spPr>
          <a:xfrm>
            <a:off x="3930245" y="3034371"/>
            <a:ext cx="1075215" cy="2001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9" tIns="26789" rIns="26789" bIns="26789" numCol="1" spcCol="38100" rtlCol="0" anchor="ctr">
            <a:spAutoFit/>
          </a:bodyPr>
          <a:lstStyle/>
          <a:p>
            <a:pPr algn="ctr" defTabSz="308063" hangingPunct="0"/>
            <a:r>
              <a:rPr lang="en-US" sz="949" b="1" dirty="0">
                <a:solidFill>
                  <a:srgbClr val="000000"/>
                </a:solidFill>
                <a:latin typeface="Verdana" panose="020B0604030504040204" pitchFamily="34" charset="0"/>
                <a:ea typeface="Verdana" panose="020B0604030504040204" pitchFamily="34" charset="0"/>
                <a:cs typeface="Verdana" panose="020B0604030504040204" pitchFamily="34" charset="0"/>
                <a:sym typeface="Helvetica Light"/>
              </a:rPr>
              <a:t>Married w Kids</a:t>
            </a:r>
          </a:p>
        </p:txBody>
      </p:sp>
      <p:sp>
        <p:nvSpPr>
          <p:cNvPr id="21" name="TextBox 20"/>
          <p:cNvSpPr txBox="1"/>
          <p:nvPr/>
        </p:nvSpPr>
        <p:spPr>
          <a:xfrm>
            <a:off x="4045390" y="2402690"/>
            <a:ext cx="1043155" cy="3462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9" tIns="26789" rIns="26789" bIns="26789" numCol="1" spcCol="38100" rtlCol="0" anchor="ctr">
            <a:spAutoFit/>
          </a:bodyPr>
          <a:lstStyle/>
          <a:p>
            <a:pPr algn="ctr" defTabSz="308063" hangingPunct="0"/>
            <a:r>
              <a:rPr lang="en-US" sz="949" b="1" dirty="0">
                <a:solidFill>
                  <a:srgbClr val="000000"/>
                </a:solidFill>
                <a:latin typeface="Verdana" panose="020B0604030504040204" pitchFamily="34" charset="0"/>
                <a:ea typeface="Verdana" panose="020B0604030504040204" pitchFamily="34" charset="0"/>
                <a:cs typeface="Verdana" panose="020B0604030504040204" pitchFamily="34" charset="0"/>
              </a:rPr>
              <a:t>Consideration </a:t>
            </a:r>
            <a:br>
              <a:rPr lang="en-US" sz="949" b="1"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949" b="1" dirty="0">
                <a:solidFill>
                  <a:srgbClr val="000000"/>
                </a:solidFill>
                <a:latin typeface="Verdana" panose="020B0604030504040204" pitchFamily="34" charset="0"/>
                <a:ea typeface="Verdana" panose="020B0604030504040204" pitchFamily="34" charset="0"/>
                <a:cs typeface="Verdana" panose="020B0604030504040204" pitchFamily="34" charset="0"/>
              </a:rPr>
              <a:t>stage</a:t>
            </a:r>
            <a:endParaRPr lang="en-US" sz="949" b="1" dirty="0">
              <a:solidFill>
                <a:srgbClr val="000000"/>
              </a:solidFill>
              <a:latin typeface="Verdana" panose="020B0604030504040204" pitchFamily="34" charset="0"/>
              <a:ea typeface="Verdana" panose="020B0604030504040204" pitchFamily="34" charset="0"/>
              <a:cs typeface="Verdana" panose="020B0604030504040204" pitchFamily="34" charset="0"/>
              <a:sym typeface="Helvetica Light"/>
            </a:endParaRPr>
          </a:p>
        </p:txBody>
      </p:sp>
      <p:sp>
        <p:nvSpPr>
          <p:cNvPr id="22" name="TextBox 21"/>
          <p:cNvSpPr txBox="1"/>
          <p:nvPr/>
        </p:nvSpPr>
        <p:spPr>
          <a:xfrm>
            <a:off x="4356317" y="1971454"/>
            <a:ext cx="2221361" cy="2001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9" tIns="26789" rIns="26789" bIns="26789" numCol="1" spcCol="38100" rtlCol="0" anchor="ctr">
            <a:spAutoFit/>
          </a:bodyPr>
          <a:lstStyle/>
          <a:p>
            <a:pPr algn="ctr" defTabSz="308063" hangingPunct="0"/>
            <a:r>
              <a:rPr lang="en-US" sz="949" b="1" dirty="0">
                <a:solidFill>
                  <a:srgbClr val="000000"/>
                </a:solidFill>
                <a:latin typeface="Verdana" panose="020B0604030504040204" pitchFamily="34" charset="0"/>
                <a:ea typeface="Verdana" panose="020B0604030504040204" pitchFamily="34" charset="0"/>
                <a:cs typeface="Verdana" panose="020B0604030504040204" pitchFamily="34" charset="0"/>
                <a:sym typeface="Helvetica Light"/>
              </a:rPr>
              <a:t>Concerns about Child Education</a:t>
            </a:r>
          </a:p>
        </p:txBody>
      </p:sp>
      <p:sp>
        <p:nvSpPr>
          <p:cNvPr id="23" name="TextBox 22"/>
          <p:cNvSpPr txBox="1"/>
          <p:nvPr/>
        </p:nvSpPr>
        <p:spPr>
          <a:xfrm>
            <a:off x="6168447" y="2475174"/>
            <a:ext cx="1017506" cy="2001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9" tIns="26789" rIns="26789" bIns="26789" numCol="1" spcCol="38100" rtlCol="0" anchor="ctr">
            <a:spAutoFit/>
          </a:bodyPr>
          <a:lstStyle/>
          <a:p>
            <a:pPr algn="ctr" defTabSz="308063" hangingPunct="0"/>
            <a:r>
              <a:rPr lang="en-US" sz="949" b="1" dirty="0">
                <a:solidFill>
                  <a:srgbClr val="000000"/>
                </a:solidFill>
                <a:latin typeface="Verdana" panose="020B0604030504040204" pitchFamily="34" charset="0"/>
                <a:ea typeface="Verdana" panose="020B0604030504040204" pitchFamily="34" charset="0"/>
                <a:cs typeface="Verdana" panose="020B0604030504040204" pitchFamily="34" charset="0"/>
                <a:sym typeface="Helvetica Light"/>
              </a:rPr>
              <a:t>OBTM friendly</a:t>
            </a:r>
          </a:p>
        </p:txBody>
      </p:sp>
      <p:sp>
        <p:nvSpPr>
          <p:cNvPr id="24" name="TextBox 23"/>
          <p:cNvSpPr txBox="1"/>
          <p:nvPr/>
        </p:nvSpPr>
        <p:spPr>
          <a:xfrm>
            <a:off x="6575451" y="3034371"/>
            <a:ext cx="837970" cy="2001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9" tIns="26789" rIns="26789" bIns="26789" numCol="1" spcCol="38100" rtlCol="0" anchor="ctr">
            <a:spAutoFit/>
          </a:bodyPr>
          <a:lstStyle/>
          <a:p>
            <a:pPr algn="ctr" defTabSz="308063" hangingPunct="0"/>
            <a:r>
              <a:rPr lang="en-US" sz="949" b="1" dirty="0">
                <a:solidFill>
                  <a:srgbClr val="000000"/>
                </a:solidFill>
                <a:latin typeface="Verdana" panose="020B0604030504040204" pitchFamily="34" charset="0"/>
                <a:ea typeface="Verdana" panose="020B0604030504040204" pitchFamily="34" charset="0"/>
                <a:cs typeface="Verdana" panose="020B0604030504040204" pitchFamily="34" charset="0"/>
                <a:sym typeface="Helvetica Light"/>
              </a:rPr>
              <a:t>Smiley face</a:t>
            </a:r>
          </a:p>
        </p:txBody>
      </p:sp>
      <p:pic>
        <p:nvPicPr>
          <p:cNvPr id="25" name="Picture 2" descr="C:\Users\ming.lin\Desktop\figure.png"/>
          <p:cNvPicPr>
            <a:picLocks noChangeAspect="1" noChangeArrowheads="1"/>
          </p:cNvPicPr>
          <p:nvPr/>
        </p:nvPicPr>
        <p:blipFill>
          <a:blip r:embed="rId3"/>
          <a:srcRect/>
          <a:stretch>
            <a:fillRect/>
          </a:stretch>
        </p:blipFill>
        <p:spPr bwMode="auto">
          <a:xfrm>
            <a:off x="5063697" y="2227121"/>
            <a:ext cx="1176879" cy="1717732"/>
          </a:xfrm>
          <a:prstGeom prst="rect">
            <a:avLst/>
          </a:prstGeom>
          <a:noFill/>
          <a:ln w="9525">
            <a:noFill/>
            <a:miter lim="800000"/>
            <a:headEnd/>
            <a:tailEnd/>
          </a:ln>
        </p:spPr>
      </p:pic>
      <p:sp>
        <p:nvSpPr>
          <p:cNvPr id="26" name="Smiley Face 25"/>
          <p:cNvSpPr/>
          <p:nvPr/>
        </p:nvSpPr>
        <p:spPr>
          <a:xfrm>
            <a:off x="5381032" y="2418511"/>
            <a:ext cx="346946" cy="349818"/>
          </a:xfrm>
          <a:prstGeom prst="smileyFace">
            <a:avLst/>
          </a:prstGeom>
          <a:solidFill>
            <a:schemeClr val="accent6">
              <a:lumMod val="60000"/>
              <a:lumOff val="40000"/>
            </a:schemeClr>
          </a:solidFill>
          <a:ln w="28575" cap="flat">
            <a:solidFill>
              <a:schemeClr val="tx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63" hangingPunct="0"/>
            <a:endParaRPr lang="en-US" sz="1265">
              <a:solidFill>
                <a:srgbClr val="FFFFFF"/>
              </a:solidFill>
              <a:sym typeface="Helvetica Light"/>
            </a:endParaRPr>
          </a:p>
        </p:txBody>
      </p:sp>
      <p:sp>
        <p:nvSpPr>
          <p:cNvPr id="17" name="Text Placeholder 2"/>
          <p:cNvSpPr txBox="1">
            <a:spLocks/>
          </p:cNvSpPr>
          <p:nvPr/>
        </p:nvSpPr>
        <p:spPr>
          <a:xfrm>
            <a:off x="1318840" y="1138536"/>
            <a:ext cx="6188273" cy="351412"/>
          </a:xfrm>
          <a:prstGeom prst="rect">
            <a:avLst/>
          </a:prstGeom>
        </p:spPr>
        <p:txBody>
          <a:bodyPr>
            <a:normAutofit/>
          </a:bodyPr>
          <a:lstStyle>
            <a:lvl1pPr marL="444500" marR="0" indent="-444500" algn="l" defTabSz="584200" latinLnBrk="0">
              <a:lnSpc>
                <a:spcPct val="100000"/>
              </a:lnSpc>
              <a:spcBef>
                <a:spcPts val="4200"/>
              </a:spcBef>
              <a:spcAft>
                <a:spcPts val="0"/>
              </a:spcAft>
              <a:buClrTx/>
              <a:buSzPct val="75000"/>
              <a:buFontTx/>
              <a:buChar char="•"/>
              <a:tabLst/>
              <a:defRPr sz="2400" b="0" i="0" u="none" strike="noStrike" cap="none" spc="0" baseline="0">
                <a:ln>
                  <a:noFill/>
                </a:ln>
                <a:solidFill>
                  <a:srgbClr val="424242"/>
                </a:solidFill>
                <a:uFillTx/>
                <a:latin typeface="Verdana"/>
                <a:ea typeface="Verdana"/>
                <a:cs typeface="Verdana"/>
                <a:sym typeface="Verdana"/>
              </a:defRPr>
            </a:lvl1pPr>
            <a:lvl2pPr marL="740833" marR="0" indent="-296333" algn="l" defTabSz="584200" latinLnBrk="0">
              <a:lnSpc>
                <a:spcPct val="100000"/>
              </a:lnSpc>
              <a:spcBef>
                <a:spcPts val="4200"/>
              </a:spcBef>
              <a:spcAft>
                <a:spcPts val="0"/>
              </a:spcAft>
              <a:buClrTx/>
              <a:buSzPct val="75000"/>
              <a:buFontTx/>
              <a:buChar char="•"/>
              <a:tabLst/>
              <a:defRPr sz="2400" b="0" i="0" u="none" strike="noStrike" cap="none" spc="0" baseline="0">
                <a:ln>
                  <a:noFill/>
                </a:ln>
                <a:solidFill>
                  <a:srgbClr val="424242"/>
                </a:solidFill>
                <a:uFillTx/>
                <a:latin typeface="Verdana"/>
                <a:ea typeface="Verdana"/>
                <a:cs typeface="Verdana"/>
                <a:sym typeface="Verdana"/>
              </a:defRPr>
            </a:lvl2pPr>
            <a:lvl3pPr marL="1185333" marR="0" indent="-296333" algn="l" defTabSz="584200" latinLnBrk="0">
              <a:lnSpc>
                <a:spcPct val="100000"/>
              </a:lnSpc>
              <a:spcBef>
                <a:spcPts val="4200"/>
              </a:spcBef>
              <a:spcAft>
                <a:spcPts val="0"/>
              </a:spcAft>
              <a:buClrTx/>
              <a:buSzPct val="75000"/>
              <a:buFontTx/>
              <a:buChar char="•"/>
              <a:tabLst/>
              <a:defRPr sz="2400" b="0" i="0" u="none" strike="noStrike" cap="none" spc="0" baseline="0">
                <a:ln>
                  <a:noFill/>
                </a:ln>
                <a:solidFill>
                  <a:srgbClr val="424242"/>
                </a:solidFill>
                <a:uFillTx/>
                <a:latin typeface="Verdana"/>
                <a:ea typeface="Verdana"/>
                <a:cs typeface="Verdana"/>
                <a:sym typeface="Verdana"/>
              </a:defRPr>
            </a:lvl3pPr>
            <a:lvl4pPr marL="1629833" marR="0" indent="-296333" algn="l" defTabSz="584200" latinLnBrk="0">
              <a:lnSpc>
                <a:spcPct val="100000"/>
              </a:lnSpc>
              <a:spcBef>
                <a:spcPts val="4200"/>
              </a:spcBef>
              <a:spcAft>
                <a:spcPts val="0"/>
              </a:spcAft>
              <a:buClrTx/>
              <a:buSzPct val="75000"/>
              <a:buFontTx/>
              <a:buChar char="•"/>
              <a:tabLst/>
              <a:defRPr sz="2400" b="0" i="0" u="none" strike="noStrike" cap="none" spc="0" baseline="0">
                <a:ln>
                  <a:noFill/>
                </a:ln>
                <a:solidFill>
                  <a:srgbClr val="424242"/>
                </a:solidFill>
                <a:uFillTx/>
                <a:latin typeface="Verdana"/>
                <a:ea typeface="Verdana"/>
                <a:cs typeface="Verdana"/>
                <a:sym typeface="Verdana"/>
              </a:defRPr>
            </a:lvl4pPr>
            <a:lvl5pPr marL="2074333" marR="0" indent="-296333" algn="l" defTabSz="584200" latinLnBrk="0">
              <a:lnSpc>
                <a:spcPct val="100000"/>
              </a:lnSpc>
              <a:spcBef>
                <a:spcPts val="4200"/>
              </a:spcBef>
              <a:spcAft>
                <a:spcPts val="0"/>
              </a:spcAft>
              <a:buClrTx/>
              <a:buSzPct val="75000"/>
              <a:buFontTx/>
              <a:buChar char="•"/>
              <a:tabLst/>
              <a:defRPr sz="2400" b="0" i="0" u="none" strike="noStrike" cap="none" spc="0" baseline="0">
                <a:ln>
                  <a:noFill/>
                </a:ln>
                <a:solidFill>
                  <a:srgbClr val="424242"/>
                </a:solidFill>
                <a:uFillTx/>
                <a:latin typeface="Verdana"/>
                <a:ea typeface="Verdana"/>
                <a:cs typeface="Verdana"/>
                <a:sym typeface="Verdana"/>
              </a:defRPr>
            </a:lvl5pPr>
            <a:lvl6pPr marL="2518833" marR="0" indent="-296333" algn="l" defTabSz="584200" latinLnBrk="0">
              <a:lnSpc>
                <a:spcPct val="100000"/>
              </a:lnSpc>
              <a:spcBef>
                <a:spcPts val="4200"/>
              </a:spcBef>
              <a:spcAft>
                <a:spcPts val="0"/>
              </a:spcAft>
              <a:buClrTx/>
              <a:buSzPct val="75000"/>
              <a:buFontTx/>
              <a:buChar char="•"/>
              <a:tabLst/>
              <a:defRPr sz="2400" b="0" i="0" u="none" strike="noStrike" cap="none" spc="0" baseline="0">
                <a:ln>
                  <a:noFill/>
                </a:ln>
                <a:solidFill>
                  <a:srgbClr val="424242"/>
                </a:solidFill>
                <a:uFillTx/>
                <a:latin typeface="Verdana"/>
                <a:ea typeface="Verdana"/>
                <a:cs typeface="Verdana"/>
                <a:sym typeface="Verdana"/>
              </a:defRPr>
            </a:lvl6pPr>
            <a:lvl7pPr marL="2963333" marR="0" indent="-296333" algn="l" defTabSz="584200" latinLnBrk="0">
              <a:lnSpc>
                <a:spcPct val="100000"/>
              </a:lnSpc>
              <a:spcBef>
                <a:spcPts val="4200"/>
              </a:spcBef>
              <a:spcAft>
                <a:spcPts val="0"/>
              </a:spcAft>
              <a:buClrTx/>
              <a:buSzPct val="75000"/>
              <a:buFontTx/>
              <a:buChar char="•"/>
              <a:tabLst/>
              <a:defRPr sz="2400" b="0" i="0" u="none" strike="noStrike" cap="none" spc="0" baseline="0">
                <a:ln>
                  <a:noFill/>
                </a:ln>
                <a:solidFill>
                  <a:srgbClr val="424242"/>
                </a:solidFill>
                <a:uFillTx/>
                <a:latin typeface="Verdana"/>
                <a:ea typeface="Verdana"/>
                <a:cs typeface="Verdana"/>
                <a:sym typeface="Verdana"/>
              </a:defRPr>
            </a:lvl7pPr>
            <a:lvl8pPr marL="3407833" marR="0" indent="-296333" algn="l" defTabSz="584200" latinLnBrk="0">
              <a:lnSpc>
                <a:spcPct val="100000"/>
              </a:lnSpc>
              <a:spcBef>
                <a:spcPts val="4200"/>
              </a:spcBef>
              <a:spcAft>
                <a:spcPts val="0"/>
              </a:spcAft>
              <a:buClrTx/>
              <a:buSzPct val="75000"/>
              <a:buFontTx/>
              <a:buChar char="•"/>
              <a:tabLst/>
              <a:defRPr sz="2400" b="0" i="0" u="none" strike="noStrike" cap="none" spc="0" baseline="0">
                <a:ln>
                  <a:noFill/>
                </a:ln>
                <a:solidFill>
                  <a:srgbClr val="424242"/>
                </a:solidFill>
                <a:uFillTx/>
                <a:latin typeface="Verdana"/>
                <a:ea typeface="Verdana"/>
                <a:cs typeface="Verdana"/>
                <a:sym typeface="Verdana"/>
              </a:defRPr>
            </a:lvl8pPr>
            <a:lvl9pPr marL="3852333" marR="0" indent="-296333" algn="l" defTabSz="584200" latinLnBrk="0">
              <a:lnSpc>
                <a:spcPct val="100000"/>
              </a:lnSpc>
              <a:spcBef>
                <a:spcPts val="4200"/>
              </a:spcBef>
              <a:spcAft>
                <a:spcPts val="0"/>
              </a:spcAft>
              <a:buClrTx/>
              <a:buSzPct val="75000"/>
              <a:buFontTx/>
              <a:buChar char="•"/>
              <a:tabLst/>
              <a:defRPr sz="2400" b="0" i="0" u="none" strike="noStrike" cap="none" spc="0" baseline="0">
                <a:ln>
                  <a:noFill/>
                </a:ln>
                <a:solidFill>
                  <a:srgbClr val="424242"/>
                </a:solidFill>
                <a:uFillTx/>
                <a:latin typeface="Verdana"/>
                <a:ea typeface="Verdana"/>
                <a:cs typeface="Verdana"/>
                <a:sym typeface="Verdana"/>
              </a:defRPr>
            </a:lvl9pPr>
          </a:lstStyle>
          <a:p>
            <a:pPr marL="0" indent="0">
              <a:buNone/>
            </a:pPr>
            <a:r>
              <a:rPr lang="en-US" sz="1265" dirty="0">
                <a:solidFill>
                  <a:srgbClr val="F27D00"/>
                </a:solidFill>
              </a:rPr>
              <a:t>Enriched Single Customer View for ultra personalization</a:t>
            </a:r>
          </a:p>
        </p:txBody>
      </p:sp>
    </p:spTree>
    <p:extLst>
      <p:ext uri="{BB962C8B-B14F-4D97-AF65-F5344CB8AC3E}">
        <p14:creationId xmlns:p14="http://schemas.microsoft.com/office/powerpoint/2010/main" val="834234551"/>
      </p:ext>
    </p:extLst>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slow" p14:dur="1200">
        <p15:prstTrans prst="pageCurlDouble"/>
      </p:transition>
    </mc:Choice>
    <mc:Choice Requires="p14">
      <p:transition spd="slow" p14:dur="1200">
        <p14:prism dir="d"/>
      </p:transition>
    </mc:Choice>
    <mc:Fallback xmlns:p15="http://schemas.microsoft.com/office/powerpoint/2012/main"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up)">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dirty="0"/>
              <a:t>Thank you</a:t>
            </a:r>
          </a:p>
        </p:txBody>
      </p:sp>
      <p:pic>
        <p:nvPicPr>
          <p:cNvPr id="5" name="Picture 2" descr="http://www.votehere.com/blog/wp-content/uploads/2015/02/Understanding-customer-needs-is-the-first-step-to-helping-th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082" y="1540590"/>
            <a:ext cx="4162023" cy="2674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37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00" y="78037"/>
            <a:ext cx="957264" cy="1840658"/>
            <a:chOff x="0" y="123575"/>
            <a:chExt cx="957264" cy="1840658"/>
          </a:xfrm>
        </p:grpSpPr>
        <p:grpSp>
          <p:nvGrpSpPr>
            <p:cNvPr id="5" name="Group 4"/>
            <p:cNvGrpSpPr/>
            <p:nvPr/>
          </p:nvGrpSpPr>
          <p:grpSpPr>
            <a:xfrm rot="10800000">
              <a:off x="209546" y="123575"/>
              <a:ext cx="619125" cy="1669920"/>
              <a:chOff x="8524878" y="4924427"/>
              <a:chExt cx="619125" cy="1669920"/>
            </a:xfrm>
            <a:solidFill>
              <a:srgbClr val="119AEF"/>
            </a:solidFill>
          </p:grpSpPr>
          <p:sp>
            <p:nvSpPr>
              <p:cNvPr id="8" name="Rectangle 7"/>
              <p:cNvSpPr/>
              <p:nvPr/>
            </p:nvSpPr>
            <p:spPr>
              <a:xfrm>
                <a:off x="8834438" y="4924427"/>
                <a:ext cx="309562" cy="1541263"/>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9" name="Rectangle 8"/>
              <p:cNvSpPr/>
              <p:nvPr/>
            </p:nvSpPr>
            <p:spPr>
              <a:xfrm>
                <a:off x="8524878" y="6147197"/>
                <a:ext cx="619125" cy="4471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6" name="Rectangle 36"/>
            <p:cNvSpPr/>
            <p:nvPr/>
          </p:nvSpPr>
          <p:spPr>
            <a:xfrm>
              <a:off x="519113" y="570727"/>
              <a:ext cx="438151" cy="1393506"/>
            </a:xfrm>
            <a:custGeom>
              <a:avLst/>
              <a:gdLst/>
              <a:ahLst/>
              <a:cxnLst/>
              <a:rect l="l" t="t" r="r" b="b"/>
              <a:pathLst>
                <a:path w="438151" h="1393506">
                  <a:moveTo>
                    <a:pt x="0" y="0"/>
                  </a:moveTo>
                  <a:lnTo>
                    <a:pt x="438151" y="0"/>
                  </a:lnTo>
                  <a:lnTo>
                    <a:pt x="438151" y="46542"/>
                  </a:lnTo>
                  <a:lnTo>
                    <a:pt x="52643" y="46542"/>
                  </a:lnTo>
                  <a:lnTo>
                    <a:pt x="52643" y="1393506"/>
                  </a:lnTo>
                  <a:lnTo>
                    <a:pt x="0" y="1393506"/>
                  </a:lnTo>
                  <a:close/>
                </a:path>
              </a:pathLst>
            </a:custGeom>
            <a:solidFill>
              <a:srgbClr val="2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7" name="Rectangle 6"/>
            <p:cNvSpPr/>
            <p:nvPr/>
          </p:nvSpPr>
          <p:spPr>
            <a:xfrm>
              <a:off x="0" y="1442264"/>
              <a:ext cx="364330" cy="351232"/>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10" name="Rectangle 9"/>
          <p:cNvSpPr/>
          <p:nvPr/>
        </p:nvSpPr>
        <p:spPr>
          <a:xfrm>
            <a:off x="642686" y="610687"/>
            <a:ext cx="8237991" cy="444987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cxnSp>
        <p:nvCxnSpPr>
          <p:cNvPr id="13" name="Straight Connector 12"/>
          <p:cNvCxnSpPr/>
          <p:nvPr/>
        </p:nvCxnSpPr>
        <p:spPr>
          <a:xfrm>
            <a:off x="12700" y="4966025"/>
            <a:ext cx="91313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1211155" y="1971244"/>
            <a:ext cx="7716836" cy="430887"/>
          </a:xfrm>
        </p:spPr>
        <p:txBody>
          <a:bodyPr wrap="square" lIns="0" tIns="0" rIns="0" bIns="0">
            <a:spAutoFit/>
          </a:bodyPr>
          <a:lstStyle/>
          <a:p>
            <a:pPr algn="l"/>
            <a:r>
              <a:rPr lang="en-US" sz="2800" b="1" dirty="0" smtClean="0">
                <a:solidFill>
                  <a:srgbClr val="5C7799"/>
                </a:solidFill>
              </a:rPr>
              <a:t>Alistair </a:t>
            </a:r>
            <a:r>
              <a:rPr lang="en-US" sz="2800" b="1" dirty="0" err="1" smtClean="0">
                <a:solidFill>
                  <a:srgbClr val="5C7799"/>
                </a:solidFill>
              </a:rPr>
              <a:t>Wickens</a:t>
            </a:r>
            <a:r>
              <a:rPr lang="en-US" sz="2800" b="1" dirty="0" smtClean="0">
                <a:solidFill>
                  <a:srgbClr val="5C7799"/>
                </a:solidFill>
              </a:rPr>
              <a:t> @</a:t>
            </a:r>
            <a:r>
              <a:rPr lang="en-US" sz="2800" b="1" dirty="0" err="1" smtClean="0">
                <a:solidFill>
                  <a:srgbClr val="5C7799"/>
                </a:solidFill>
              </a:rPr>
              <a:t>Quealth</a:t>
            </a:r>
            <a:r>
              <a:rPr lang="en-US" sz="2800" b="1" dirty="0" smtClean="0">
                <a:solidFill>
                  <a:srgbClr val="5C7799"/>
                </a:solidFill>
              </a:rPr>
              <a:t>:</a:t>
            </a:r>
            <a:endParaRPr lang="en-US" sz="2800" b="1" dirty="0">
              <a:solidFill>
                <a:srgbClr val="5C7799"/>
              </a:solidFill>
            </a:endParaRPr>
          </a:p>
        </p:txBody>
      </p:sp>
      <p:sp>
        <p:nvSpPr>
          <p:cNvPr id="17" name="Rectangle 16"/>
          <p:cNvSpPr/>
          <p:nvPr/>
        </p:nvSpPr>
        <p:spPr>
          <a:xfrm>
            <a:off x="0" y="4966027"/>
            <a:ext cx="9144000" cy="1890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sp>
        <p:nvSpPr>
          <p:cNvPr id="18" name="Rectangle 17"/>
          <p:cNvSpPr/>
          <p:nvPr/>
        </p:nvSpPr>
        <p:spPr>
          <a:xfrm>
            <a:off x="0" y="0"/>
            <a:ext cx="9144000" cy="158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pic>
        <p:nvPicPr>
          <p:cNvPr id="38" name="Picture 37" descr="tdiLogo_newTagl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333" y="7974"/>
            <a:ext cx="1750588" cy="612706"/>
          </a:xfrm>
          <a:prstGeom prst="rect">
            <a:avLst/>
          </a:prstGeom>
        </p:spPr>
      </p:pic>
      <p:sp>
        <p:nvSpPr>
          <p:cNvPr id="16" name="Title 14"/>
          <p:cNvSpPr txBox="1">
            <a:spLocks/>
          </p:cNvSpPr>
          <p:nvPr/>
        </p:nvSpPr>
        <p:spPr>
          <a:xfrm>
            <a:off x="1163839" y="2401028"/>
            <a:ext cx="7716836" cy="430887"/>
          </a:xfrm>
          <a:prstGeom prst="rect">
            <a:avLst/>
          </a:prstGeom>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rgbClr val="5C7799"/>
                </a:solidFill>
              </a:rPr>
              <a:t>Using data &amp; analytics to build your business</a:t>
            </a:r>
          </a:p>
        </p:txBody>
      </p:sp>
    </p:spTree>
    <p:extLst>
      <p:ext uri="{BB962C8B-B14F-4D97-AF65-F5344CB8AC3E}">
        <p14:creationId xmlns:p14="http://schemas.microsoft.com/office/powerpoint/2010/main" val="1368337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p:nvPr/>
        </p:nvSpPr>
        <p:spPr>
          <a:xfrm>
            <a:off x="1636413" y="695372"/>
            <a:ext cx="6089374" cy="1077218"/>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lvl1pPr algn="l">
              <a:defRPr sz="9000">
                <a:solidFill>
                  <a:srgbClr val="1FABE2"/>
                </a:solidFill>
                <a:latin typeface="Helvetica Neue Thin"/>
                <a:ea typeface="Helvetica Neue Thin"/>
                <a:cs typeface="Helvetica Neue Thin"/>
                <a:sym typeface="Helvetica Neue Thin"/>
              </a:defRPr>
            </a:lvl1pPr>
          </a:lstStyle>
          <a:p>
            <a:pPr algn="ctr"/>
            <a:r>
              <a:rPr lang="en-GB" sz="3375" dirty="0"/>
              <a:t>Creating one of the world’s most effective predictors of disease risk</a:t>
            </a:r>
            <a:endParaRPr sz="3375"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56" y="2170509"/>
            <a:ext cx="8929688" cy="1981200"/>
          </a:xfrm>
          <a:prstGeom prst="rect">
            <a:avLst/>
          </a:prstGeom>
        </p:spPr>
      </p:pic>
    </p:spTree>
    <p:extLst>
      <p:ext uri="{BB962C8B-B14F-4D97-AF65-F5344CB8AC3E}">
        <p14:creationId xmlns:p14="http://schemas.microsoft.com/office/powerpoint/2010/main" val="179689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p:cNvSpPr>
          <p:nvPr>
            <p:ph type="body" idx="1"/>
          </p:nvPr>
        </p:nvSpPr>
        <p:spPr>
          <a:xfrm>
            <a:off x="1895414" y="669131"/>
            <a:ext cx="5353173" cy="3805238"/>
          </a:xfrm>
          <a:prstGeom prst="rect">
            <a:avLst/>
          </a:prstGeom>
        </p:spPr>
        <p:txBody>
          <a:bodyPr>
            <a:normAutofit fontScale="77500" lnSpcReduction="20000"/>
          </a:bodyPr>
          <a:lstStyle>
            <a:lvl1pPr marL="0" indent="0" algn="ctr">
              <a:spcBef>
                <a:spcPts val="0"/>
              </a:spcBef>
              <a:buClrTx/>
              <a:buSzTx/>
              <a:buNone/>
              <a:defRPr sz="6000">
                <a:solidFill>
                  <a:srgbClr val="1FABE2"/>
                </a:solidFill>
                <a:latin typeface="Helvetica Neue Thin"/>
                <a:ea typeface="Helvetica Neue Thin"/>
                <a:cs typeface="Helvetica Neue Thin"/>
                <a:sym typeface="Helvetica Neue Thin"/>
              </a:defRPr>
            </a:lvl1pPr>
          </a:lstStyle>
          <a:p>
            <a:r>
              <a:rPr lang="en-GB" dirty="0" smtClean="0"/>
              <a:t>Quealth a</a:t>
            </a:r>
            <a:r>
              <a:rPr dirty="0" smtClean="0"/>
              <a:t>nswers </a:t>
            </a:r>
            <a:r>
              <a:rPr dirty="0"/>
              <a:t>the ‘so what?’ question arising from the tsunami of app and wearable-generated data.</a:t>
            </a:r>
          </a:p>
        </p:txBody>
      </p:sp>
      <p:pic>
        <p:nvPicPr>
          <p:cNvPr id="462" name="Dash.png"/>
          <p:cNvPicPr>
            <a:picLocks noChangeAspect="1"/>
          </p:cNvPicPr>
          <p:nvPr/>
        </p:nvPicPr>
        <p:blipFill>
          <a:blip r:embed="rId3">
            <a:extLst/>
          </a:blip>
          <a:stretch>
            <a:fillRect/>
          </a:stretch>
        </p:blipFill>
        <p:spPr>
          <a:xfrm rot="20770953">
            <a:off x="-333250" y="2460262"/>
            <a:ext cx="1767110" cy="3581994"/>
          </a:xfrm>
          <a:prstGeom prst="rect">
            <a:avLst/>
          </a:prstGeom>
          <a:ln w="12700">
            <a:miter lim="400000"/>
          </a:ln>
        </p:spPr>
      </p:pic>
    </p:spTree>
    <p:extLst>
      <p:ext uri="{BB962C8B-B14F-4D97-AF65-F5344CB8AC3E}">
        <p14:creationId xmlns:p14="http://schemas.microsoft.com/office/powerpoint/2010/main" val="16519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Quealth 6.jpg"/>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3" name="TextBox 2"/>
          <p:cNvSpPr txBox="1"/>
          <p:nvPr/>
        </p:nvSpPr>
        <p:spPr>
          <a:xfrm>
            <a:off x="5000" y="3929470"/>
            <a:ext cx="4934903" cy="823302"/>
          </a:xfrm>
          <a:prstGeom prst="rect">
            <a:avLst/>
          </a:prstGeom>
          <a:solidFill>
            <a:srgbClr val="1EABE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r"/>
            <a:r>
              <a:rPr lang="en-US" sz="750" dirty="0">
                <a:solidFill>
                  <a:schemeClr val="bg1"/>
                </a:solidFill>
                <a:latin typeface="+mj-lt"/>
                <a:ea typeface="Helvetica Neue Light" charset="0"/>
                <a:cs typeface="Helvetica Neue Light" charset="0"/>
                <a:sym typeface="Helvetica Light"/>
              </a:rPr>
              <a:t/>
            </a:r>
            <a:br>
              <a:rPr lang="en-US" sz="750" dirty="0">
                <a:solidFill>
                  <a:schemeClr val="bg1"/>
                </a:solidFill>
                <a:latin typeface="+mj-lt"/>
                <a:ea typeface="Helvetica Neue Light" charset="0"/>
                <a:cs typeface="Helvetica Neue Light" charset="0"/>
                <a:sym typeface="Helvetica Light"/>
              </a:rPr>
            </a:br>
            <a:r>
              <a:rPr lang="en-US" dirty="0">
                <a:solidFill>
                  <a:schemeClr val="bg1"/>
                </a:solidFill>
              </a:rPr>
              <a:t>Distils health and fitness data into one easy-to-understand Quealth Score</a:t>
            </a:r>
            <a:r>
              <a:rPr lang="en-US" sz="1050" dirty="0">
                <a:solidFill>
                  <a:schemeClr val="bg1"/>
                </a:solidFill>
              </a:rPr>
              <a:t>™</a:t>
            </a:r>
            <a:r>
              <a:rPr lang="en-US" dirty="0">
                <a:solidFill>
                  <a:schemeClr val="bg1"/>
                </a:solidFill>
              </a:rPr>
              <a:t>.</a:t>
            </a:r>
            <a:r>
              <a:rPr lang="en-US" sz="2250" dirty="0">
                <a:solidFill>
                  <a:schemeClr val="bg1"/>
                </a:solidFill>
                <a:latin typeface="+mj-lt"/>
                <a:ea typeface="Helvetica Neue Light" charset="0"/>
                <a:cs typeface="Helvetica Neue Light" charset="0"/>
                <a:sym typeface="Helvetica Light"/>
              </a:rPr>
              <a:t/>
            </a:r>
            <a:br>
              <a:rPr lang="en-US" sz="2250" dirty="0">
                <a:solidFill>
                  <a:schemeClr val="bg1"/>
                </a:solidFill>
                <a:latin typeface="+mj-lt"/>
                <a:ea typeface="Helvetica Neue Light" charset="0"/>
                <a:cs typeface="Helvetica Neue Light" charset="0"/>
                <a:sym typeface="Helvetica Light"/>
              </a:rPr>
            </a:br>
            <a:endParaRPr lang="en-US" sz="750" dirty="0">
              <a:solidFill>
                <a:schemeClr val="bg1"/>
              </a:solidFill>
              <a:latin typeface="+mj-lt"/>
              <a:ea typeface="Helvetica Neue Light" charset="0"/>
              <a:cs typeface="Helvetica Neue Light" charset="0"/>
              <a:sym typeface="Helvetica Light"/>
            </a:endParaRPr>
          </a:p>
        </p:txBody>
      </p:sp>
    </p:spTree>
    <p:extLst>
      <p:ext uri="{BB962C8B-B14F-4D97-AF65-F5344CB8AC3E}">
        <p14:creationId xmlns:p14="http://schemas.microsoft.com/office/powerpoint/2010/main" val="93601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Quealth 3.jpg"/>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3" name="TextBox 2"/>
          <p:cNvSpPr txBox="1"/>
          <p:nvPr/>
        </p:nvSpPr>
        <p:spPr>
          <a:xfrm>
            <a:off x="5282803" y="3896519"/>
            <a:ext cx="3861197" cy="546303"/>
          </a:xfrm>
          <a:prstGeom prst="rect">
            <a:avLst/>
          </a:prstGeom>
          <a:solidFill>
            <a:srgbClr val="1EABE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defTabSz="309563" hangingPunct="0"/>
            <a:r>
              <a:rPr lang="en-US" sz="750" dirty="0">
                <a:solidFill>
                  <a:schemeClr val="bg1"/>
                </a:solidFill>
                <a:latin typeface="+mj-lt"/>
                <a:ea typeface="Helvetica Neue Light" charset="0"/>
                <a:cs typeface="Helvetica Neue Light" charset="0"/>
                <a:sym typeface="Helvetica Light"/>
              </a:rPr>
              <a:t/>
            </a:r>
            <a:br>
              <a:rPr lang="en-US" sz="750" dirty="0">
                <a:solidFill>
                  <a:schemeClr val="bg1"/>
                </a:solidFill>
                <a:latin typeface="+mj-lt"/>
                <a:ea typeface="Helvetica Neue Light" charset="0"/>
                <a:cs typeface="Helvetica Neue Light" charset="0"/>
                <a:sym typeface="Helvetica Light"/>
              </a:rPr>
            </a:br>
            <a:r>
              <a:rPr lang="en-US" sz="750" dirty="0">
                <a:solidFill>
                  <a:schemeClr val="bg1"/>
                </a:solidFill>
                <a:latin typeface="+mj-lt"/>
                <a:ea typeface="Helvetica Neue Light" charset="0"/>
                <a:cs typeface="Helvetica Neue Light" charset="0"/>
                <a:sym typeface="Helvetica Light"/>
              </a:rPr>
              <a:t>    </a:t>
            </a:r>
            <a:r>
              <a:rPr lang="en-US" dirty="0">
                <a:solidFill>
                  <a:schemeClr val="bg1"/>
                </a:solidFill>
                <a:latin typeface="+mj-lt"/>
                <a:ea typeface="Helvetica Neue Light" charset="0"/>
                <a:cs typeface="Helvetica Neue Light" charset="0"/>
                <a:sym typeface="Helvetica Light"/>
              </a:rPr>
              <a:t>Set a personal health agenda</a:t>
            </a:r>
            <a:r>
              <a:rPr lang="en-US" sz="2250" dirty="0">
                <a:solidFill>
                  <a:schemeClr val="bg1"/>
                </a:solidFill>
                <a:latin typeface="+mj-lt"/>
                <a:ea typeface="Helvetica Neue Light" charset="0"/>
                <a:cs typeface="Helvetica Neue Light" charset="0"/>
                <a:sym typeface="Helvetica Light"/>
              </a:rPr>
              <a:t/>
            </a:r>
            <a:br>
              <a:rPr lang="en-US" sz="2250" dirty="0">
                <a:solidFill>
                  <a:schemeClr val="bg1"/>
                </a:solidFill>
                <a:latin typeface="+mj-lt"/>
                <a:ea typeface="Helvetica Neue Light" charset="0"/>
                <a:cs typeface="Helvetica Neue Light" charset="0"/>
                <a:sym typeface="Helvetica Light"/>
              </a:rPr>
            </a:br>
            <a:endParaRPr lang="en-US" sz="750" dirty="0">
              <a:solidFill>
                <a:schemeClr val="bg1"/>
              </a:solidFill>
              <a:latin typeface="+mj-lt"/>
              <a:ea typeface="Helvetica Neue Light" charset="0"/>
              <a:cs typeface="Helvetica Neue Light" charset="0"/>
              <a:sym typeface="Helvetica Light"/>
            </a:endParaRPr>
          </a:p>
        </p:txBody>
      </p:sp>
    </p:spTree>
    <p:extLst>
      <p:ext uri="{BB962C8B-B14F-4D97-AF65-F5344CB8AC3E}">
        <p14:creationId xmlns:p14="http://schemas.microsoft.com/office/powerpoint/2010/main" val="124919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102156" y="3929470"/>
            <a:ext cx="4934903" cy="823302"/>
          </a:xfrm>
          <a:prstGeom prst="rect">
            <a:avLst/>
          </a:prstGeom>
          <a:solidFill>
            <a:srgbClr val="1EABE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r" defTabSz="309563" hangingPunct="0"/>
            <a:r>
              <a:rPr lang="en-US" sz="750" dirty="0">
                <a:solidFill>
                  <a:schemeClr val="bg1"/>
                </a:solidFill>
                <a:latin typeface="+mj-lt"/>
                <a:ea typeface="Helvetica Neue Light" charset="0"/>
                <a:cs typeface="Helvetica Neue Light" charset="0"/>
                <a:sym typeface="Helvetica Light"/>
              </a:rPr>
              <a:t/>
            </a:r>
            <a:br>
              <a:rPr lang="en-US" sz="750" dirty="0">
                <a:solidFill>
                  <a:schemeClr val="bg1"/>
                </a:solidFill>
                <a:latin typeface="+mj-lt"/>
                <a:ea typeface="Helvetica Neue Light" charset="0"/>
                <a:cs typeface="Helvetica Neue Light" charset="0"/>
                <a:sym typeface="Helvetica Light"/>
              </a:rPr>
            </a:br>
            <a:r>
              <a:rPr lang="en-US" dirty="0">
                <a:solidFill>
                  <a:schemeClr val="bg1"/>
                </a:solidFill>
                <a:latin typeface="+mj-lt"/>
                <a:ea typeface="Helvetica Neue Light" charset="0"/>
                <a:cs typeface="Helvetica Neue Light" charset="0"/>
                <a:sym typeface="Helvetica Light"/>
              </a:rPr>
              <a:t>Change </a:t>
            </a:r>
            <a:r>
              <a:rPr lang="en-US" dirty="0" err="1">
                <a:solidFill>
                  <a:schemeClr val="bg1"/>
                </a:solidFill>
                <a:latin typeface="+mj-lt"/>
                <a:ea typeface="Helvetica Neue Light" charset="0"/>
                <a:cs typeface="Helvetica Neue Light" charset="0"/>
                <a:sym typeface="Helvetica Light"/>
              </a:rPr>
              <a:t>behaviours</a:t>
            </a:r>
            <a:r>
              <a:rPr lang="en-US" dirty="0">
                <a:solidFill>
                  <a:schemeClr val="bg1"/>
                </a:solidFill>
                <a:latin typeface="+mj-lt"/>
                <a:ea typeface="Helvetica Neue Light" charset="0"/>
                <a:cs typeface="Helvetica Neue Light" charset="0"/>
                <a:sym typeface="Helvetica Light"/>
              </a:rPr>
              <a:t> and reduce risk using the intuitive health coach</a:t>
            </a:r>
            <a:r>
              <a:rPr lang="en-US" sz="2250" dirty="0">
                <a:solidFill>
                  <a:schemeClr val="bg1"/>
                </a:solidFill>
                <a:latin typeface="+mj-lt"/>
                <a:ea typeface="Helvetica Neue Light" charset="0"/>
                <a:cs typeface="Helvetica Neue Light" charset="0"/>
                <a:sym typeface="Helvetica Light"/>
              </a:rPr>
              <a:t/>
            </a:r>
            <a:br>
              <a:rPr lang="en-US" sz="2250" dirty="0">
                <a:solidFill>
                  <a:schemeClr val="bg1"/>
                </a:solidFill>
                <a:latin typeface="+mj-lt"/>
                <a:ea typeface="Helvetica Neue Light" charset="0"/>
                <a:cs typeface="Helvetica Neue Light" charset="0"/>
                <a:sym typeface="Helvetica Light"/>
              </a:rPr>
            </a:br>
            <a:endParaRPr lang="en-US" sz="750" dirty="0">
              <a:solidFill>
                <a:schemeClr val="bg1"/>
              </a:solidFill>
              <a:latin typeface="+mj-lt"/>
              <a:ea typeface="Helvetica Neue Light" charset="0"/>
              <a:cs typeface="Helvetica Neue Light" charset="0"/>
              <a:sym typeface="Helvetica Light"/>
            </a:endParaRPr>
          </a:p>
        </p:txBody>
      </p:sp>
    </p:spTree>
    <p:extLst>
      <p:ext uri="{BB962C8B-B14F-4D97-AF65-F5344CB8AC3E}">
        <p14:creationId xmlns:p14="http://schemas.microsoft.com/office/powerpoint/2010/main" val="105659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Dash.png"/>
          <p:cNvPicPr>
            <a:picLocks noChangeAspect="1"/>
          </p:cNvPicPr>
          <p:nvPr/>
        </p:nvPicPr>
        <p:blipFill>
          <a:blip r:embed="rId3">
            <a:extLst/>
          </a:blip>
          <a:stretch>
            <a:fillRect/>
          </a:stretch>
        </p:blipFill>
        <p:spPr>
          <a:xfrm rot="20770953">
            <a:off x="-333250" y="2460262"/>
            <a:ext cx="1767110" cy="3581994"/>
          </a:xfrm>
          <a:prstGeom prst="rect">
            <a:avLst/>
          </a:prstGeom>
          <a:ln w="12700">
            <a:miter lim="400000"/>
          </a:ln>
        </p:spPr>
      </p:pic>
      <p:pic>
        <p:nvPicPr>
          <p:cNvPr id="4" name="Picture 3"/>
          <p:cNvPicPr>
            <a:picLocks noChangeAspect="1"/>
          </p:cNvPicPr>
          <p:nvPr/>
        </p:nvPicPr>
        <p:blipFill>
          <a:blip r:embed="rId4"/>
          <a:stretch>
            <a:fillRect/>
          </a:stretch>
        </p:blipFill>
        <p:spPr>
          <a:xfrm>
            <a:off x="1671638" y="1457325"/>
            <a:ext cx="6600825" cy="2257425"/>
          </a:xfrm>
          <a:prstGeom prst="rect">
            <a:avLst/>
          </a:prstGeom>
        </p:spPr>
      </p:pic>
      <p:sp>
        <p:nvSpPr>
          <p:cNvPr id="7" name="TextBox 6"/>
          <p:cNvSpPr txBox="1"/>
          <p:nvPr/>
        </p:nvSpPr>
        <p:spPr>
          <a:xfrm>
            <a:off x="0" y="408358"/>
            <a:ext cx="8272463" cy="430887"/>
          </a:xfrm>
          <a:prstGeom prst="rect">
            <a:avLst/>
          </a:prstGeom>
          <a:solidFill>
            <a:srgbClr val="1EABE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r" defTabSz="309563" hangingPunct="0"/>
            <a:r>
              <a:rPr lang="en-US" sz="750" dirty="0">
                <a:solidFill>
                  <a:schemeClr val="bg1"/>
                </a:solidFill>
                <a:latin typeface="+mj-lt"/>
                <a:ea typeface="Helvetica Neue Light" charset="0"/>
                <a:cs typeface="Helvetica Neue Light" charset="0"/>
                <a:sym typeface="Helvetica Light"/>
              </a:rPr>
              <a:t/>
            </a:r>
            <a:br>
              <a:rPr lang="en-US" sz="750" dirty="0">
                <a:solidFill>
                  <a:schemeClr val="bg1"/>
                </a:solidFill>
                <a:latin typeface="+mj-lt"/>
                <a:ea typeface="Helvetica Neue Light" charset="0"/>
                <a:cs typeface="Helvetica Neue Light" charset="0"/>
                <a:sym typeface="Helvetica Light"/>
              </a:rPr>
            </a:br>
            <a:r>
              <a:rPr lang="en-US" dirty="0">
                <a:solidFill>
                  <a:schemeClr val="bg1"/>
                </a:solidFill>
                <a:latin typeface="+mj-lt"/>
                <a:ea typeface="Helvetica Neue Light" charset="0"/>
                <a:cs typeface="Helvetica Neue Light" charset="0"/>
                <a:sym typeface="Helvetica Light"/>
              </a:rPr>
              <a:t>API’s provide immediate acces</a:t>
            </a:r>
            <a:r>
              <a:rPr lang="en-US" dirty="0">
                <a:solidFill>
                  <a:schemeClr val="bg1"/>
                </a:solidFill>
                <a:latin typeface="+mj-lt"/>
                <a:ea typeface="Helvetica Neue Light" charset="0"/>
                <a:cs typeface="Helvetica Neue Light" charset="0"/>
              </a:rPr>
              <a:t>s to third parties</a:t>
            </a:r>
            <a:endParaRPr lang="en-US" sz="750" dirty="0">
              <a:solidFill>
                <a:schemeClr val="bg1"/>
              </a:solidFill>
              <a:latin typeface="+mj-lt"/>
              <a:ea typeface="Helvetica Neue Light" charset="0"/>
              <a:cs typeface="Helvetica Neue Light" charset="0"/>
              <a:sym typeface="Helvetica Light"/>
            </a:endParaRPr>
          </a:p>
        </p:txBody>
      </p:sp>
    </p:spTree>
    <p:extLst>
      <p:ext uri="{BB962C8B-B14F-4D97-AF65-F5344CB8AC3E}">
        <p14:creationId xmlns:p14="http://schemas.microsoft.com/office/powerpoint/2010/main" val="69679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00" y="78037"/>
            <a:ext cx="957264" cy="1840658"/>
            <a:chOff x="0" y="123575"/>
            <a:chExt cx="957264" cy="1840658"/>
          </a:xfrm>
        </p:grpSpPr>
        <p:grpSp>
          <p:nvGrpSpPr>
            <p:cNvPr id="5" name="Group 4"/>
            <p:cNvGrpSpPr/>
            <p:nvPr/>
          </p:nvGrpSpPr>
          <p:grpSpPr>
            <a:xfrm rot="10800000">
              <a:off x="209546" y="123575"/>
              <a:ext cx="619125" cy="1669920"/>
              <a:chOff x="8524878" y="4924427"/>
              <a:chExt cx="619125" cy="1669920"/>
            </a:xfrm>
            <a:solidFill>
              <a:srgbClr val="119AEF"/>
            </a:solidFill>
          </p:grpSpPr>
          <p:sp>
            <p:nvSpPr>
              <p:cNvPr id="8" name="Rectangle 7"/>
              <p:cNvSpPr/>
              <p:nvPr/>
            </p:nvSpPr>
            <p:spPr>
              <a:xfrm>
                <a:off x="8834438" y="4924427"/>
                <a:ext cx="309562" cy="1541263"/>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9" name="Rectangle 8"/>
              <p:cNvSpPr/>
              <p:nvPr/>
            </p:nvSpPr>
            <p:spPr>
              <a:xfrm>
                <a:off x="8524878" y="6147197"/>
                <a:ext cx="619125" cy="4471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6" name="Rectangle 36"/>
            <p:cNvSpPr/>
            <p:nvPr/>
          </p:nvSpPr>
          <p:spPr>
            <a:xfrm>
              <a:off x="519113" y="570727"/>
              <a:ext cx="438151" cy="1393506"/>
            </a:xfrm>
            <a:custGeom>
              <a:avLst/>
              <a:gdLst/>
              <a:ahLst/>
              <a:cxnLst/>
              <a:rect l="l" t="t" r="r" b="b"/>
              <a:pathLst>
                <a:path w="438151" h="1393506">
                  <a:moveTo>
                    <a:pt x="0" y="0"/>
                  </a:moveTo>
                  <a:lnTo>
                    <a:pt x="438151" y="0"/>
                  </a:lnTo>
                  <a:lnTo>
                    <a:pt x="438151" y="46542"/>
                  </a:lnTo>
                  <a:lnTo>
                    <a:pt x="52643" y="46542"/>
                  </a:lnTo>
                  <a:lnTo>
                    <a:pt x="52643" y="1393506"/>
                  </a:lnTo>
                  <a:lnTo>
                    <a:pt x="0" y="1393506"/>
                  </a:lnTo>
                  <a:close/>
                </a:path>
              </a:pathLst>
            </a:custGeom>
            <a:solidFill>
              <a:srgbClr val="2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7" name="Rectangle 6"/>
            <p:cNvSpPr/>
            <p:nvPr/>
          </p:nvSpPr>
          <p:spPr>
            <a:xfrm>
              <a:off x="0" y="1442264"/>
              <a:ext cx="364330" cy="351232"/>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10" name="Rectangle 9"/>
          <p:cNvSpPr/>
          <p:nvPr/>
        </p:nvSpPr>
        <p:spPr>
          <a:xfrm>
            <a:off x="642686" y="610687"/>
            <a:ext cx="8237991" cy="444987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cxnSp>
        <p:nvCxnSpPr>
          <p:cNvPr id="13" name="Straight Connector 12"/>
          <p:cNvCxnSpPr/>
          <p:nvPr/>
        </p:nvCxnSpPr>
        <p:spPr>
          <a:xfrm>
            <a:off x="12700" y="4966025"/>
            <a:ext cx="91313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877366" y="92498"/>
            <a:ext cx="7716836" cy="430887"/>
          </a:xfrm>
        </p:spPr>
        <p:txBody>
          <a:bodyPr wrap="square" lIns="0" tIns="0" rIns="0" bIns="0">
            <a:spAutoFit/>
          </a:bodyPr>
          <a:lstStyle/>
          <a:p>
            <a:pPr algn="l"/>
            <a:r>
              <a:rPr lang="en-US" sz="2800" b="1" dirty="0">
                <a:solidFill>
                  <a:srgbClr val="5C7799"/>
                </a:solidFill>
              </a:rPr>
              <a:t>Our Panelists</a:t>
            </a:r>
          </a:p>
        </p:txBody>
      </p:sp>
      <p:sp>
        <p:nvSpPr>
          <p:cNvPr id="17" name="Rectangle 16"/>
          <p:cNvSpPr/>
          <p:nvPr/>
        </p:nvSpPr>
        <p:spPr>
          <a:xfrm>
            <a:off x="0" y="4966027"/>
            <a:ext cx="9144000" cy="1890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sp>
        <p:nvSpPr>
          <p:cNvPr id="18" name="Rectangle 17"/>
          <p:cNvSpPr/>
          <p:nvPr/>
        </p:nvSpPr>
        <p:spPr>
          <a:xfrm>
            <a:off x="0" y="0"/>
            <a:ext cx="9144000" cy="158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pic>
        <p:nvPicPr>
          <p:cNvPr id="38" name="Picture 37" descr="tdiLogo_newTagl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333" y="7974"/>
            <a:ext cx="1750588" cy="612706"/>
          </a:xfrm>
          <a:prstGeom prst="rect">
            <a:avLst/>
          </a:prstGeom>
        </p:spPr>
      </p:pic>
      <p:sp>
        <p:nvSpPr>
          <p:cNvPr id="2" name="AutoShape 2" descr="screencapture-www-the-digital-insurer-com-event-digital-insurer-webinar-insurance-eyes-customer-1465724472630.png (1366×2556)"/>
          <p:cNvSpPr>
            <a:spLocks noChangeAspect="1" noChangeArrowheads="1"/>
          </p:cNvSpPr>
          <p:nvPr/>
        </p:nvSpPr>
        <p:spPr bwMode="auto">
          <a:xfrm>
            <a:off x="155575" y="-1444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18" tIns="45609" rIns="91218" bIns="45609" numCol="1" anchor="t" anchorCtr="0" compatLnSpc="1">
            <a:prstTxWarp prst="textNoShape">
              <a:avLst/>
            </a:prstTxWarp>
          </a:bodyPr>
          <a:lstStyle/>
          <a:p>
            <a:endParaRPr lang="en-GB" dirty="0"/>
          </a:p>
        </p:txBody>
      </p:sp>
      <p:pic>
        <p:nvPicPr>
          <p:cNvPr id="11" name="Picture 10"/>
          <p:cNvPicPr>
            <a:picLocks noChangeAspect="1"/>
          </p:cNvPicPr>
          <p:nvPr/>
        </p:nvPicPr>
        <p:blipFill>
          <a:blip r:embed="rId4"/>
          <a:stretch>
            <a:fillRect/>
          </a:stretch>
        </p:blipFill>
        <p:spPr>
          <a:xfrm>
            <a:off x="1973672" y="890745"/>
            <a:ext cx="4372952" cy="3565956"/>
          </a:xfrm>
          <a:prstGeom prst="rect">
            <a:avLst/>
          </a:prstGeom>
        </p:spPr>
      </p:pic>
    </p:spTree>
    <p:extLst>
      <p:ext uri="{BB962C8B-B14F-4D97-AF65-F5344CB8AC3E}">
        <p14:creationId xmlns:p14="http://schemas.microsoft.com/office/powerpoint/2010/main" val="1956888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00" y="78037"/>
            <a:ext cx="957264" cy="1840658"/>
            <a:chOff x="0" y="123575"/>
            <a:chExt cx="957264" cy="1840658"/>
          </a:xfrm>
        </p:grpSpPr>
        <p:grpSp>
          <p:nvGrpSpPr>
            <p:cNvPr id="5" name="Group 4"/>
            <p:cNvGrpSpPr/>
            <p:nvPr/>
          </p:nvGrpSpPr>
          <p:grpSpPr>
            <a:xfrm rot="10800000">
              <a:off x="209546" y="123575"/>
              <a:ext cx="619125" cy="1669920"/>
              <a:chOff x="8524878" y="4924427"/>
              <a:chExt cx="619125" cy="1669920"/>
            </a:xfrm>
            <a:solidFill>
              <a:srgbClr val="119AEF"/>
            </a:solidFill>
          </p:grpSpPr>
          <p:sp>
            <p:nvSpPr>
              <p:cNvPr id="8" name="Rectangle 7"/>
              <p:cNvSpPr/>
              <p:nvPr/>
            </p:nvSpPr>
            <p:spPr>
              <a:xfrm>
                <a:off x="8834438" y="4924427"/>
                <a:ext cx="309562" cy="1541263"/>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9" name="Rectangle 8"/>
              <p:cNvSpPr/>
              <p:nvPr/>
            </p:nvSpPr>
            <p:spPr>
              <a:xfrm>
                <a:off x="8524878" y="6147197"/>
                <a:ext cx="619125" cy="4471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6" name="Rectangle 36"/>
            <p:cNvSpPr/>
            <p:nvPr/>
          </p:nvSpPr>
          <p:spPr>
            <a:xfrm>
              <a:off x="519113" y="570727"/>
              <a:ext cx="438151" cy="1393506"/>
            </a:xfrm>
            <a:custGeom>
              <a:avLst/>
              <a:gdLst/>
              <a:ahLst/>
              <a:cxnLst/>
              <a:rect l="l" t="t" r="r" b="b"/>
              <a:pathLst>
                <a:path w="438151" h="1393506">
                  <a:moveTo>
                    <a:pt x="0" y="0"/>
                  </a:moveTo>
                  <a:lnTo>
                    <a:pt x="438151" y="0"/>
                  </a:lnTo>
                  <a:lnTo>
                    <a:pt x="438151" y="46542"/>
                  </a:lnTo>
                  <a:lnTo>
                    <a:pt x="52643" y="46542"/>
                  </a:lnTo>
                  <a:lnTo>
                    <a:pt x="52643" y="1393506"/>
                  </a:lnTo>
                  <a:lnTo>
                    <a:pt x="0" y="1393506"/>
                  </a:lnTo>
                  <a:close/>
                </a:path>
              </a:pathLst>
            </a:custGeom>
            <a:solidFill>
              <a:srgbClr val="2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7" name="Rectangle 6"/>
            <p:cNvSpPr/>
            <p:nvPr/>
          </p:nvSpPr>
          <p:spPr>
            <a:xfrm>
              <a:off x="0" y="1442264"/>
              <a:ext cx="364330" cy="351232"/>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10" name="Rectangle 9"/>
          <p:cNvSpPr/>
          <p:nvPr/>
        </p:nvSpPr>
        <p:spPr>
          <a:xfrm>
            <a:off x="642686" y="610687"/>
            <a:ext cx="8237991" cy="444987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cxnSp>
        <p:nvCxnSpPr>
          <p:cNvPr id="13" name="Straight Connector 12"/>
          <p:cNvCxnSpPr/>
          <p:nvPr/>
        </p:nvCxnSpPr>
        <p:spPr>
          <a:xfrm>
            <a:off x="12700" y="4966025"/>
            <a:ext cx="91313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1017259" y="1888346"/>
            <a:ext cx="7716836" cy="430887"/>
          </a:xfrm>
        </p:spPr>
        <p:txBody>
          <a:bodyPr wrap="square" lIns="0" tIns="0" rIns="0" bIns="0">
            <a:spAutoFit/>
          </a:bodyPr>
          <a:lstStyle/>
          <a:p>
            <a:pPr algn="l"/>
            <a:r>
              <a:rPr lang="en-US" sz="2800" b="1" dirty="0" smtClean="0">
                <a:solidFill>
                  <a:srgbClr val="5C7799"/>
                </a:solidFill>
              </a:rPr>
              <a:t>Joe Van </a:t>
            </a:r>
            <a:r>
              <a:rPr lang="en-US" sz="2800" b="1" dirty="0" err="1" smtClean="0">
                <a:solidFill>
                  <a:srgbClr val="5C7799"/>
                </a:solidFill>
              </a:rPr>
              <a:t>Niekerk</a:t>
            </a:r>
            <a:r>
              <a:rPr lang="en-US" sz="2800" b="1" dirty="0" smtClean="0">
                <a:solidFill>
                  <a:srgbClr val="5C7799"/>
                </a:solidFill>
              </a:rPr>
              <a:t> @ Vitality:</a:t>
            </a:r>
            <a:endParaRPr lang="en-US" sz="2800" b="1" dirty="0">
              <a:solidFill>
                <a:srgbClr val="5C7799"/>
              </a:solidFill>
            </a:endParaRPr>
          </a:p>
        </p:txBody>
      </p:sp>
      <p:sp>
        <p:nvSpPr>
          <p:cNvPr id="17" name="Rectangle 16"/>
          <p:cNvSpPr/>
          <p:nvPr/>
        </p:nvSpPr>
        <p:spPr>
          <a:xfrm>
            <a:off x="0" y="4966027"/>
            <a:ext cx="9144000" cy="1890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sp>
        <p:nvSpPr>
          <p:cNvPr id="18" name="Rectangle 17"/>
          <p:cNvSpPr/>
          <p:nvPr/>
        </p:nvSpPr>
        <p:spPr>
          <a:xfrm>
            <a:off x="0" y="0"/>
            <a:ext cx="9144000" cy="158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pic>
        <p:nvPicPr>
          <p:cNvPr id="38" name="Picture 37" descr="tdiLogo_newTagl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333" y="7974"/>
            <a:ext cx="1750588" cy="612706"/>
          </a:xfrm>
          <a:prstGeom prst="rect">
            <a:avLst/>
          </a:prstGeom>
        </p:spPr>
      </p:pic>
      <p:sp>
        <p:nvSpPr>
          <p:cNvPr id="16" name="Title 14"/>
          <p:cNvSpPr txBox="1">
            <a:spLocks/>
          </p:cNvSpPr>
          <p:nvPr/>
        </p:nvSpPr>
        <p:spPr>
          <a:xfrm>
            <a:off x="1038235" y="2354725"/>
            <a:ext cx="7716836" cy="430887"/>
          </a:xfrm>
          <a:prstGeom prst="rect">
            <a:avLst/>
          </a:prstGeom>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solidFill>
                  <a:srgbClr val="5C7799"/>
                </a:solidFill>
              </a:rPr>
              <a:t>How data &amp; analytics are at the heart </a:t>
            </a:r>
            <a:r>
              <a:rPr lang="en-GB" sz="2800" b="1" smtClean="0">
                <a:solidFill>
                  <a:srgbClr val="5C7799"/>
                </a:solidFill>
              </a:rPr>
              <a:t>of Vitality Life</a:t>
            </a:r>
            <a:endParaRPr lang="en-GB" sz="2800" b="1" dirty="0">
              <a:solidFill>
                <a:srgbClr val="5C7799"/>
              </a:solidFill>
            </a:endParaRPr>
          </a:p>
        </p:txBody>
      </p:sp>
    </p:spTree>
    <p:extLst>
      <p:ext uri="{BB962C8B-B14F-4D97-AF65-F5344CB8AC3E}">
        <p14:creationId xmlns:p14="http://schemas.microsoft.com/office/powerpoint/2010/main" val="2028081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6389" y="766141"/>
            <a:ext cx="8811224" cy="3635125"/>
          </a:xfrm>
          <a:prstGeom prst="rect">
            <a:avLst/>
          </a:prstGeom>
        </p:spPr>
      </p:pic>
      <p:sp>
        <p:nvSpPr>
          <p:cNvPr id="2" name="TextBox 1"/>
          <p:cNvSpPr txBox="1"/>
          <p:nvPr/>
        </p:nvSpPr>
        <p:spPr>
          <a:xfrm>
            <a:off x="2371840" y="450003"/>
            <a:ext cx="2167128" cy="507831"/>
          </a:xfrm>
          <a:prstGeom prst="rect">
            <a:avLst/>
          </a:prstGeom>
          <a:noFill/>
        </p:spPr>
        <p:txBody>
          <a:bodyPr wrap="square" rtlCol="0">
            <a:spAutoFit/>
          </a:bodyPr>
          <a:lstStyle/>
          <a:p>
            <a:pPr algn="ctr" defTabSz="685800"/>
            <a:r>
              <a:rPr lang="en-ZA" sz="13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DISCOVERY PRIMARY MARKETS</a:t>
            </a:r>
          </a:p>
        </p:txBody>
      </p:sp>
      <p:sp>
        <p:nvSpPr>
          <p:cNvPr id="14" name="TextBox 13"/>
          <p:cNvSpPr txBox="1"/>
          <p:nvPr/>
        </p:nvSpPr>
        <p:spPr>
          <a:xfrm>
            <a:off x="5964114" y="450004"/>
            <a:ext cx="2167128" cy="507831"/>
          </a:xfrm>
          <a:prstGeom prst="rect">
            <a:avLst/>
          </a:prstGeom>
          <a:noFill/>
        </p:spPr>
        <p:txBody>
          <a:bodyPr wrap="square" rtlCol="0">
            <a:spAutoFit/>
          </a:bodyPr>
          <a:lstStyle/>
          <a:p>
            <a:pPr algn="ctr" defTabSz="685800"/>
            <a:r>
              <a:rPr lang="en-ZA" sz="13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DISCOVERY PARTNER</a:t>
            </a:r>
          </a:p>
          <a:p>
            <a:pPr algn="ctr" defTabSz="685800"/>
            <a:r>
              <a:rPr lang="en-ZA" sz="13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MARKETS</a:t>
            </a:r>
          </a:p>
        </p:txBody>
      </p:sp>
      <p:sp>
        <p:nvSpPr>
          <p:cNvPr id="19" name="TextBox 18"/>
          <p:cNvSpPr txBox="1"/>
          <p:nvPr/>
        </p:nvSpPr>
        <p:spPr>
          <a:xfrm>
            <a:off x="7144338" y="923210"/>
            <a:ext cx="639712" cy="219291"/>
          </a:xfrm>
          <a:prstGeom prst="rect">
            <a:avLst/>
          </a:prstGeom>
          <a:noFill/>
        </p:spPr>
        <p:txBody>
          <a:bodyPr wrap="square" rtlCol="0">
            <a:spAutoFit/>
          </a:bodyPr>
          <a:lstStyle/>
          <a:p>
            <a:pPr algn="ctr" defTabSz="685800"/>
            <a:r>
              <a:rPr lang="en-ZA" sz="825"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OTHER</a:t>
            </a:r>
          </a:p>
        </p:txBody>
      </p:sp>
    </p:spTree>
    <p:extLst>
      <p:ext uri="{BB962C8B-B14F-4D97-AF65-F5344CB8AC3E}">
        <p14:creationId xmlns:p14="http://schemas.microsoft.com/office/powerpoint/2010/main" val="2494482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NATURE OF RISK </a:t>
            </a:r>
            <a:r>
              <a:rPr lang="en-US" dirty="0" smtClean="0"/>
              <a:t>HAS CHANGED</a:t>
            </a:r>
            <a:endParaRPr lang="en-ZA" dirty="0"/>
          </a:p>
        </p:txBody>
      </p:sp>
      <p:sp>
        <p:nvSpPr>
          <p:cNvPr id="2" name="Slide Number Placeholder 1"/>
          <p:cNvSpPr>
            <a:spLocks noGrp="1"/>
          </p:cNvSpPr>
          <p:nvPr>
            <p:ph type="sldNum" sz="quarter" idx="4"/>
          </p:nvPr>
        </p:nvSpPr>
        <p:spPr>
          <a:prstGeom prst="rect">
            <a:avLst/>
          </a:prstGeom>
        </p:spPr>
        <p:txBody>
          <a:bodyPr/>
          <a:lstStyle/>
          <a:p>
            <a:fld id="{7270BAA4-9E7E-2541-AAE0-003B62419134}" type="slidenum">
              <a:rPr lang="en-US" smtClean="0">
                <a:solidFill>
                  <a:srgbClr val="FFFFFF">
                    <a:lumMod val="75000"/>
                  </a:srgbClr>
                </a:solidFill>
              </a:rPr>
              <a:pPr/>
              <a:t>22</a:t>
            </a:fld>
            <a:endParaRPr lang="en-US" dirty="0">
              <a:solidFill>
                <a:srgbClr val="FFFFFF">
                  <a:lumMod val="75000"/>
                </a:srgbClr>
              </a:solidFill>
            </a:endParaRPr>
          </a:p>
        </p:txBody>
      </p:sp>
      <p:sp>
        <p:nvSpPr>
          <p:cNvPr id="32" name="Rectangle 31"/>
          <p:cNvSpPr/>
          <p:nvPr/>
        </p:nvSpPr>
        <p:spPr>
          <a:xfrm>
            <a:off x="627990" y="4724063"/>
            <a:ext cx="1793558" cy="196208"/>
          </a:xfrm>
          <a:prstGeom prst="rect">
            <a:avLst/>
          </a:prstGeom>
        </p:spPr>
        <p:txBody>
          <a:bodyPr wrap="square">
            <a:spAutoFit/>
          </a:bodyPr>
          <a:lstStyle/>
          <a:p>
            <a:pPr algn="r" defTabSz="685800"/>
            <a:r>
              <a:rPr lang="en-ZA" sz="675" dirty="0">
                <a:solidFill>
                  <a:srgbClr val="FFFFFF">
                    <a:lumMod val="95000"/>
                  </a:srgbClr>
                </a:solidFill>
                <a:ea typeface="Calibri" panose="020F0502020204030204" pitchFamily="34" charset="0"/>
              </a:rPr>
              <a:t>Source: CDC</a:t>
            </a:r>
            <a:endParaRPr lang="en-ZA" sz="675" dirty="0">
              <a:solidFill>
                <a:srgbClr val="FFFFFF">
                  <a:lumMod val="95000"/>
                </a:srgbClr>
              </a:solidFill>
            </a:endParaRPr>
          </a:p>
        </p:txBody>
      </p:sp>
      <p:sp>
        <p:nvSpPr>
          <p:cNvPr id="33" name="Rectangle 32"/>
          <p:cNvSpPr/>
          <p:nvPr/>
        </p:nvSpPr>
        <p:spPr>
          <a:xfrm>
            <a:off x="6160373" y="4111043"/>
            <a:ext cx="2865686" cy="196208"/>
          </a:xfrm>
          <a:prstGeom prst="rect">
            <a:avLst/>
          </a:prstGeom>
        </p:spPr>
        <p:txBody>
          <a:bodyPr wrap="square">
            <a:spAutoFit/>
          </a:bodyPr>
          <a:lstStyle/>
          <a:p>
            <a:pPr algn="r" defTabSz="685800"/>
            <a:r>
              <a:rPr lang="en-ZA" sz="675" dirty="0">
                <a:solidFill>
                  <a:srgbClr val="FFFFFF">
                    <a:lumMod val="95000"/>
                  </a:srgbClr>
                </a:solidFill>
                <a:ea typeface="Calibri" panose="020F0502020204030204" pitchFamily="34" charset="0"/>
              </a:rPr>
              <a:t>Source: WHO</a:t>
            </a:r>
            <a:endParaRPr lang="en-ZA" sz="675" dirty="0">
              <a:solidFill>
                <a:srgbClr val="FFFFFF">
                  <a:lumMod val="95000"/>
                </a:srgbClr>
              </a:solidFill>
            </a:endParaRPr>
          </a:p>
        </p:txBody>
      </p:sp>
      <p:sp>
        <p:nvSpPr>
          <p:cNvPr id="34" name="Rectangle 33"/>
          <p:cNvSpPr/>
          <p:nvPr/>
        </p:nvSpPr>
        <p:spPr>
          <a:xfrm>
            <a:off x="2581451" y="4497452"/>
            <a:ext cx="2865686" cy="196208"/>
          </a:xfrm>
          <a:prstGeom prst="rect">
            <a:avLst/>
          </a:prstGeom>
        </p:spPr>
        <p:txBody>
          <a:bodyPr wrap="square">
            <a:spAutoFit/>
          </a:bodyPr>
          <a:lstStyle/>
          <a:p>
            <a:pPr algn="r" defTabSz="685800"/>
            <a:r>
              <a:rPr lang="en-ZA" sz="675" dirty="0">
                <a:solidFill>
                  <a:srgbClr val="FFFFFF">
                    <a:lumMod val="95000"/>
                  </a:srgbClr>
                </a:solidFill>
                <a:ea typeface="Calibri" panose="020F0502020204030204" pitchFamily="34" charset="0"/>
              </a:rPr>
              <a:t>Source: Oxford Alliance Group</a:t>
            </a:r>
            <a:endParaRPr lang="en-ZA" sz="675" dirty="0">
              <a:solidFill>
                <a:srgbClr val="FFFFFF">
                  <a:lumMod val="95000"/>
                </a:srgbClr>
              </a:solidFill>
            </a:endParaRPr>
          </a:p>
        </p:txBody>
      </p:sp>
      <p:grpSp>
        <p:nvGrpSpPr>
          <p:cNvPr id="293" name="Group 292"/>
          <p:cNvGrpSpPr/>
          <p:nvPr/>
        </p:nvGrpSpPr>
        <p:grpSpPr>
          <a:xfrm>
            <a:off x="5338717" y="876064"/>
            <a:ext cx="3644887" cy="3252999"/>
            <a:chOff x="7359910" y="1553761"/>
            <a:chExt cx="4582235" cy="4089566"/>
          </a:xfrm>
        </p:grpSpPr>
        <p:grpSp>
          <p:nvGrpSpPr>
            <p:cNvPr id="31" name="Group 30"/>
            <p:cNvGrpSpPr/>
            <p:nvPr/>
          </p:nvGrpSpPr>
          <p:grpSpPr>
            <a:xfrm>
              <a:off x="7359910" y="1553761"/>
              <a:ext cx="4582235" cy="4089566"/>
              <a:chOff x="5079428" y="1100506"/>
              <a:chExt cx="5440371" cy="4855437"/>
            </a:xfrm>
          </p:grpSpPr>
          <p:sp>
            <p:nvSpPr>
              <p:cNvPr id="38" name="TextBox 37"/>
              <p:cNvSpPr txBox="1"/>
              <p:nvPr/>
            </p:nvSpPr>
            <p:spPr>
              <a:xfrm>
                <a:off x="7092887" y="1704409"/>
                <a:ext cx="1426071" cy="789389"/>
              </a:xfrm>
              <a:prstGeom prst="rect">
                <a:avLst/>
              </a:prstGeom>
              <a:noFill/>
            </p:spPr>
            <p:txBody>
              <a:bodyPr wrap="square" lIns="27000" tIns="27000" rIns="27000" bIns="0" rtlCol="0" anchor="ctr" anchorCtr="0">
                <a:noAutofit/>
              </a:bodyPr>
              <a:lstStyle/>
              <a:p>
                <a:pPr algn="ctr" defTabSz="685800"/>
                <a:r>
                  <a:rPr lang="en-ZA" sz="900" dirty="0">
                    <a:solidFill>
                      <a:srgbClr val="FFFFFF">
                        <a:lumMod val="75000"/>
                      </a:srgbClr>
                    </a:solidFill>
                    <a:ea typeface="Open Sans" panose="020B0606030504020204" pitchFamily="34" charset="0"/>
                    <a:cs typeface="Open Sans" panose="020B0606030504020204" pitchFamily="34" charset="0"/>
                  </a:rPr>
                  <a:t>Physical inactivity,</a:t>
                </a:r>
                <a:br>
                  <a:rPr lang="en-ZA" sz="900" dirty="0">
                    <a:solidFill>
                      <a:srgbClr val="FFFFFF">
                        <a:lumMod val="75000"/>
                      </a:srgbClr>
                    </a:solidFill>
                    <a:ea typeface="Open Sans" panose="020B0606030504020204" pitchFamily="34" charset="0"/>
                    <a:cs typeface="Open Sans" panose="020B0606030504020204" pitchFamily="34" charset="0"/>
                  </a:rPr>
                </a:br>
                <a:r>
                  <a:rPr lang="en-ZA" sz="900" dirty="0">
                    <a:solidFill>
                      <a:srgbClr val="FFFFFF">
                        <a:lumMod val="75000"/>
                      </a:srgbClr>
                    </a:solidFill>
                    <a:ea typeface="Open Sans" panose="020B0606030504020204" pitchFamily="34" charset="0"/>
                    <a:cs typeface="Open Sans" panose="020B0606030504020204" pitchFamily="34" charset="0"/>
                  </a:rPr>
                  <a:t>poor nutrition, smoking, alcohol</a:t>
                </a:r>
              </a:p>
            </p:txBody>
          </p:sp>
          <p:sp>
            <p:nvSpPr>
              <p:cNvPr id="42" name="Line 49"/>
              <p:cNvSpPr>
                <a:spLocks noChangeShapeType="1"/>
              </p:cNvSpPr>
              <p:nvPr/>
            </p:nvSpPr>
            <p:spPr bwMode="auto">
              <a:xfrm>
                <a:off x="6314512" y="373130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43" name="Line 50"/>
              <p:cNvSpPr>
                <a:spLocks noChangeShapeType="1"/>
              </p:cNvSpPr>
              <p:nvPr/>
            </p:nvSpPr>
            <p:spPr bwMode="auto">
              <a:xfrm>
                <a:off x="6314512" y="373130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nvGrpSpPr>
              <p:cNvPr id="20" name="Group 19"/>
              <p:cNvGrpSpPr/>
              <p:nvPr/>
            </p:nvGrpSpPr>
            <p:grpSpPr>
              <a:xfrm>
                <a:off x="5079428" y="3513241"/>
                <a:ext cx="2473743" cy="2345051"/>
                <a:chOff x="5079428" y="3513241"/>
                <a:chExt cx="2473743" cy="2345051"/>
              </a:xfrm>
            </p:grpSpPr>
            <p:sp>
              <p:nvSpPr>
                <p:cNvPr id="41" name="Freeform 48"/>
                <p:cNvSpPr>
                  <a:spLocks/>
                </p:cNvSpPr>
                <p:nvPr/>
              </p:nvSpPr>
              <p:spPr bwMode="auto">
                <a:xfrm>
                  <a:off x="6500400" y="4991409"/>
                  <a:ext cx="1052771" cy="866883"/>
                </a:xfrm>
                <a:custGeom>
                  <a:avLst/>
                  <a:gdLst>
                    <a:gd name="T0" fmla="*/ 502 w 513"/>
                    <a:gd name="T1" fmla="*/ 422 h 422"/>
                    <a:gd name="T2" fmla="*/ 499 w 513"/>
                    <a:gd name="T3" fmla="*/ 421 h 422"/>
                    <a:gd name="T4" fmla="*/ 3 w 513"/>
                    <a:gd name="T5" fmla="*/ 16 h 422"/>
                    <a:gd name="T6" fmla="*/ 6 w 513"/>
                    <a:gd name="T7" fmla="*/ 3 h 422"/>
                    <a:gd name="T8" fmla="*/ 20 w 513"/>
                    <a:gd name="T9" fmla="*/ 7 h 422"/>
                    <a:gd name="T10" fmla="*/ 505 w 513"/>
                    <a:gd name="T11" fmla="*/ 402 h 422"/>
                    <a:gd name="T12" fmla="*/ 511 w 513"/>
                    <a:gd name="T13" fmla="*/ 415 h 422"/>
                    <a:gd name="T14" fmla="*/ 502 w 513"/>
                    <a:gd name="T15" fmla="*/ 422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 h="422">
                      <a:moveTo>
                        <a:pt x="502" y="422"/>
                      </a:moveTo>
                      <a:cubicBezTo>
                        <a:pt x="501" y="422"/>
                        <a:pt x="500" y="422"/>
                        <a:pt x="499" y="421"/>
                      </a:cubicBezTo>
                      <a:cubicBezTo>
                        <a:pt x="289" y="351"/>
                        <a:pt x="113" y="208"/>
                        <a:pt x="3" y="16"/>
                      </a:cubicBezTo>
                      <a:cubicBezTo>
                        <a:pt x="0" y="12"/>
                        <a:pt x="2" y="6"/>
                        <a:pt x="6" y="3"/>
                      </a:cubicBezTo>
                      <a:cubicBezTo>
                        <a:pt x="11" y="0"/>
                        <a:pt x="17" y="2"/>
                        <a:pt x="20" y="7"/>
                      </a:cubicBezTo>
                      <a:cubicBezTo>
                        <a:pt x="128" y="194"/>
                        <a:pt x="300" y="334"/>
                        <a:pt x="505" y="402"/>
                      </a:cubicBezTo>
                      <a:cubicBezTo>
                        <a:pt x="510" y="404"/>
                        <a:pt x="513" y="410"/>
                        <a:pt x="511" y="415"/>
                      </a:cubicBezTo>
                      <a:cubicBezTo>
                        <a:pt x="510" y="419"/>
                        <a:pt x="506" y="422"/>
                        <a:pt x="502" y="42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44" name="Freeform 51"/>
                <p:cNvSpPr>
                  <a:spLocks/>
                </p:cNvSpPr>
                <p:nvPr/>
              </p:nvSpPr>
              <p:spPr bwMode="auto">
                <a:xfrm>
                  <a:off x="5079428" y="3708066"/>
                  <a:ext cx="2471957" cy="2150226"/>
                </a:xfrm>
                <a:custGeom>
                  <a:avLst/>
                  <a:gdLst>
                    <a:gd name="T0" fmla="*/ 1194 w 1204"/>
                    <a:gd name="T1" fmla="*/ 1047 h 1047"/>
                    <a:gd name="T2" fmla="*/ 10 w 1204"/>
                    <a:gd name="T3" fmla="*/ 1047 h 1047"/>
                    <a:gd name="T4" fmla="*/ 2 w 1204"/>
                    <a:gd name="T5" fmla="*/ 1042 h 1047"/>
                    <a:gd name="T6" fmla="*/ 2 w 1204"/>
                    <a:gd name="T7" fmla="*/ 1032 h 1047"/>
                    <a:gd name="T8" fmla="*/ 593 w 1204"/>
                    <a:gd name="T9" fmla="*/ 7 h 1047"/>
                    <a:gd name="T10" fmla="*/ 607 w 1204"/>
                    <a:gd name="T11" fmla="*/ 3 h 1047"/>
                    <a:gd name="T12" fmla="*/ 611 w 1204"/>
                    <a:gd name="T13" fmla="*/ 16 h 1047"/>
                    <a:gd name="T14" fmla="*/ 27 w 1204"/>
                    <a:gd name="T15" fmla="*/ 1027 h 1047"/>
                    <a:gd name="T16" fmla="*/ 1194 w 1204"/>
                    <a:gd name="T17" fmla="*/ 1027 h 1047"/>
                    <a:gd name="T18" fmla="*/ 1204 w 1204"/>
                    <a:gd name="T19" fmla="*/ 1037 h 1047"/>
                    <a:gd name="T20" fmla="*/ 1194 w 1204"/>
                    <a:gd name="T21"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4" h="1047">
                      <a:moveTo>
                        <a:pt x="1194" y="1047"/>
                      </a:moveTo>
                      <a:cubicBezTo>
                        <a:pt x="10" y="1047"/>
                        <a:pt x="10" y="1047"/>
                        <a:pt x="10" y="1047"/>
                      </a:cubicBezTo>
                      <a:cubicBezTo>
                        <a:pt x="7" y="1047"/>
                        <a:pt x="3" y="1045"/>
                        <a:pt x="2" y="1042"/>
                      </a:cubicBezTo>
                      <a:cubicBezTo>
                        <a:pt x="0" y="1039"/>
                        <a:pt x="0" y="1035"/>
                        <a:pt x="2" y="1032"/>
                      </a:cubicBezTo>
                      <a:cubicBezTo>
                        <a:pt x="593" y="7"/>
                        <a:pt x="593" y="7"/>
                        <a:pt x="593" y="7"/>
                      </a:cubicBezTo>
                      <a:cubicBezTo>
                        <a:pt x="596" y="2"/>
                        <a:pt x="602" y="0"/>
                        <a:pt x="607" y="3"/>
                      </a:cubicBezTo>
                      <a:cubicBezTo>
                        <a:pt x="612" y="6"/>
                        <a:pt x="613" y="12"/>
                        <a:pt x="611" y="16"/>
                      </a:cubicBezTo>
                      <a:cubicBezTo>
                        <a:pt x="27" y="1027"/>
                        <a:pt x="27" y="1027"/>
                        <a:pt x="27" y="1027"/>
                      </a:cubicBezTo>
                      <a:cubicBezTo>
                        <a:pt x="1194" y="1027"/>
                        <a:pt x="1194" y="1027"/>
                        <a:pt x="1194" y="1027"/>
                      </a:cubicBezTo>
                      <a:cubicBezTo>
                        <a:pt x="1199" y="1027"/>
                        <a:pt x="1204" y="1031"/>
                        <a:pt x="1204" y="1037"/>
                      </a:cubicBezTo>
                      <a:cubicBezTo>
                        <a:pt x="1204" y="1042"/>
                        <a:pt x="1199" y="1047"/>
                        <a:pt x="1194" y="104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45" name="Freeform 52"/>
                <p:cNvSpPr>
                  <a:spLocks noEditPoints="1"/>
                </p:cNvSpPr>
                <p:nvPr/>
              </p:nvSpPr>
              <p:spPr bwMode="auto">
                <a:xfrm>
                  <a:off x="6203694" y="3513241"/>
                  <a:ext cx="243084" cy="277046"/>
                </a:xfrm>
                <a:custGeom>
                  <a:avLst/>
                  <a:gdLst>
                    <a:gd name="T0" fmla="*/ 108 w 118"/>
                    <a:gd name="T1" fmla="*/ 135 h 135"/>
                    <a:gd name="T2" fmla="*/ 108 w 118"/>
                    <a:gd name="T3" fmla="*/ 135 h 135"/>
                    <a:gd name="T4" fmla="*/ 103 w 118"/>
                    <a:gd name="T5" fmla="*/ 133 h 135"/>
                    <a:gd name="T6" fmla="*/ 4 w 118"/>
                    <a:gd name="T7" fmla="*/ 76 h 135"/>
                    <a:gd name="T8" fmla="*/ 0 w 118"/>
                    <a:gd name="T9" fmla="*/ 68 h 135"/>
                    <a:gd name="T10" fmla="*/ 4 w 118"/>
                    <a:gd name="T11" fmla="*/ 59 h 135"/>
                    <a:gd name="T12" fmla="*/ 103 w 118"/>
                    <a:gd name="T13" fmla="*/ 2 h 135"/>
                    <a:gd name="T14" fmla="*/ 113 w 118"/>
                    <a:gd name="T15" fmla="*/ 2 h 135"/>
                    <a:gd name="T16" fmla="*/ 118 w 118"/>
                    <a:gd name="T17" fmla="*/ 11 h 135"/>
                    <a:gd name="T18" fmla="*/ 118 w 118"/>
                    <a:gd name="T19" fmla="*/ 124 h 135"/>
                    <a:gd name="T20" fmla="*/ 118 w 118"/>
                    <a:gd name="T21" fmla="*/ 125 h 135"/>
                    <a:gd name="T22" fmla="*/ 108 w 118"/>
                    <a:gd name="T23" fmla="*/ 135 h 135"/>
                    <a:gd name="T24" fmla="*/ 29 w 118"/>
                    <a:gd name="T25" fmla="*/ 68 h 135"/>
                    <a:gd name="T26" fmla="*/ 98 w 118"/>
                    <a:gd name="T27" fmla="*/ 108 h 135"/>
                    <a:gd name="T28" fmla="*/ 98 w 118"/>
                    <a:gd name="T29" fmla="*/ 28 h 135"/>
                    <a:gd name="T30" fmla="*/ 29 w 118"/>
                    <a:gd name="T31"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135">
                      <a:moveTo>
                        <a:pt x="108" y="135"/>
                      </a:moveTo>
                      <a:cubicBezTo>
                        <a:pt x="108" y="135"/>
                        <a:pt x="108" y="135"/>
                        <a:pt x="108" y="135"/>
                      </a:cubicBezTo>
                      <a:cubicBezTo>
                        <a:pt x="107" y="135"/>
                        <a:pt x="105" y="134"/>
                        <a:pt x="103" y="133"/>
                      </a:cubicBezTo>
                      <a:cubicBezTo>
                        <a:pt x="4" y="76"/>
                        <a:pt x="4" y="76"/>
                        <a:pt x="4" y="76"/>
                      </a:cubicBezTo>
                      <a:cubicBezTo>
                        <a:pt x="1" y="75"/>
                        <a:pt x="0" y="71"/>
                        <a:pt x="0" y="68"/>
                      </a:cubicBezTo>
                      <a:cubicBezTo>
                        <a:pt x="0" y="64"/>
                        <a:pt x="1" y="61"/>
                        <a:pt x="4" y="59"/>
                      </a:cubicBezTo>
                      <a:cubicBezTo>
                        <a:pt x="103" y="2"/>
                        <a:pt x="103" y="2"/>
                        <a:pt x="103" y="2"/>
                      </a:cubicBezTo>
                      <a:cubicBezTo>
                        <a:pt x="106" y="0"/>
                        <a:pt x="110" y="0"/>
                        <a:pt x="113" y="2"/>
                      </a:cubicBezTo>
                      <a:cubicBezTo>
                        <a:pt x="116" y="4"/>
                        <a:pt x="118" y="7"/>
                        <a:pt x="118" y="11"/>
                      </a:cubicBezTo>
                      <a:cubicBezTo>
                        <a:pt x="118" y="124"/>
                        <a:pt x="118" y="124"/>
                        <a:pt x="118" y="124"/>
                      </a:cubicBezTo>
                      <a:cubicBezTo>
                        <a:pt x="118" y="124"/>
                        <a:pt x="118" y="124"/>
                        <a:pt x="118" y="125"/>
                      </a:cubicBezTo>
                      <a:cubicBezTo>
                        <a:pt x="118" y="130"/>
                        <a:pt x="114" y="135"/>
                        <a:pt x="108" y="135"/>
                      </a:cubicBezTo>
                      <a:close/>
                      <a:moveTo>
                        <a:pt x="29" y="68"/>
                      </a:moveTo>
                      <a:cubicBezTo>
                        <a:pt x="98" y="108"/>
                        <a:pt x="98" y="108"/>
                        <a:pt x="98" y="108"/>
                      </a:cubicBezTo>
                      <a:cubicBezTo>
                        <a:pt x="98" y="28"/>
                        <a:pt x="98" y="28"/>
                        <a:pt x="98" y="28"/>
                      </a:cubicBezTo>
                      <a:lnTo>
                        <a:pt x="29" y="6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sp>
            <p:nvSpPr>
              <p:cNvPr id="46" name="Line 44"/>
              <p:cNvSpPr>
                <a:spLocks noChangeShapeType="1"/>
              </p:cNvSpPr>
              <p:nvPr/>
            </p:nvSpPr>
            <p:spPr bwMode="auto">
              <a:xfrm>
                <a:off x="9013724" y="32257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47" name="Line 45"/>
              <p:cNvSpPr>
                <a:spLocks noChangeShapeType="1"/>
              </p:cNvSpPr>
              <p:nvPr/>
            </p:nvSpPr>
            <p:spPr bwMode="auto">
              <a:xfrm>
                <a:off x="9013724" y="32257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48" name="Freeform 53"/>
              <p:cNvSpPr>
                <a:spLocks/>
              </p:cNvSpPr>
              <p:nvPr/>
            </p:nvSpPr>
            <p:spPr bwMode="auto">
              <a:xfrm>
                <a:off x="9052354" y="3689537"/>
                <a:ext cx="343178" cy="1324454"/>
              </a:xfrm>
              <a:custGeom>
                <a:avLst/>
                <a:gdLst>
                  <a:gd name="T0" fmla="*/ 12 w 167"/>
                  <a:gd name="T1" fmla="*/ 645 h 645"/>
                  <a:gd name="T2" fmla="*/ 7 w 167"/>
                  <a:gd name="T3" fmla="*/ 644 h 645"/>
                  <a:gd name="T4" fmla="*/ 3 w 167"/>
                  <a:gd name="T5" fmla="*/ 631 h 645"/>
                  <a:gd name="T6" fmla="*/ 103 w 167"/>
                  <a:gd name="T7" fmla="*/ 12 h 645"/>
                  <a:gd name="T8" fmla="*/ 111 w 167"/>
                  <a:gd name="T9" fmla="*/ 1 h 645"/>
                  <a:gd name="T10" fmla="*/ 123 w 167"/>
                  <a:gd name="T11" fmla="*/ 8 h 645"/>
                  <a:gd name="T12" fmla="*/ 20 w 167"/>
                  <a:gd name="T13" fmla="*/ 640 h 645"/>
                  <a:gd name="T14" fmla="*/ 12 w 167"/>
                  <a:gd name="T15" fmla="*/ 645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645">
                    <a:moveTo>
                      <a:pt x="12" y="645"/>
                    </a:moveTo>
                    <a:cubicBezTo>
                      <a:pt x="10" y="645"/>
                      <a:pt x="8" y="645"/>
                      <a:pt x="7" y="644"/>
                    </a:cubicBezTo>
                    <a:cubicBezTo>
                      <a:pt x="2" y="641"/>
                      <a:pt x="0" y="635"/>
                      <a:pt x="3" y="631"/>
                    </a:cubicBezTo>
                    <a:cubicBezTo>
                      <a:pt x="111" y="443"/>
                      <a:pt x="147" y="224"/>
                      <a:pt x="103" y="12"/>
                    </a:cubicBezTo>
                    <a:cubicBezTo>
                      <a:pt x="102" y="7"/>
                      <a:pt x="106" y="2"/>
                      <a:pt x="111" y="1"/>
                    </a:cubicBezTo>
                    <a:cubicBezTo>
                      <a:pt x="116" y="0"/>
                      <a:pt x="122" y="3"/>
                      <a:pt x="123" y="8"/>
                    </a:cubicBezTo>
                    <a:cubicBezTo>
                      <a:pt x="167" y="225"/>
                      <a:pt x="131" y="449"/>
                      <a:pt x="20" y="640"/>
                    </a:cubicBezTo>
                    <a:cubicBezTo>
                      <a:pt x="18" y="644"/>
                      <a:pt x="15" y="645"/>
                      <a:pt x="12" y="64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49" name="Line 54"/>
              <p:cNvSpPr>
                <a:spLocks noChangeShapeType="1"/>
              </p:cNvSpPr>
              <p:nvPr/>
            </p:nvSpPr>
            <p:spPr bwMode="auto">
              <a:xfrm>
                <a:off x="8014476" y="581652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50" name="Line 55"/>
              <p:cNvSpPr>
                <a:spLocks noChangeShapeType="1"/>
              </p:cNvSpPr>
              <p:nvPr/>
            </p:nvSpPr>
            <p:spPr bwMode="auto">
              <a:xfrm>
                <a:off x="8014476" y="581652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51" name="Freeform 56"/>
              <p:cNvSpPr>
                <a:spLocks/>
              </p:cNvSpPr>
              <p:nvPr/>
            </p:nvSpPr>
            <p:spPr bwMode="auto">
              <a:xfrm>
                <a:off x="8047842" y="3687749"/>
                <a:ext cx="2471957" cy="2150227"/>
              </a:xfrm>
              <a:custGeom>
                <a:avLst/>
                <a:gdLst>
                  <a:gd name="T0" fmla="*/ 10 w 1204"/>
                  <a:gd name="T1" fmla="*/ 1047 h 1047"/>
                  <a:gd name="T2" fmla="*/ 0 w 1204"/>
                  <a:gd name="T3" fmla="*/ 1037 h 1047"/>
                  <a:gd name="T4" fmla="*/ 10 w 1204"/>
                  <a:gd name="T5" fmla="*/ 1027 h 1047"/>
                  <a:gd name="T6" fmla="*/ 1177 w 1204"/>
                  <a:gd name="T7" fmla="*/ 1027 h 1047"/>
                  <a:gd name="T8" fmla="*/ 593 w 1204"/>
                  <a:gd name="T9" fmla="*/ 16 h 1047"/>
                  <a:gd name="T10" fmla="*/ 597 w 1204"/>
                  <a:gd name="T11" fmla="*/ 3 h 1047"/>
                  <a:gd name="T12" fmla="*/ 610 w 1204"/>
                  <a:gd name="T13" fmla="*/ 7 h 1047"/>
                  <a:gd name="T14" fmla="*/ 1202 w 1204"/>
                  <a:gd name="T15" fmla="*/ 1032 h 1047"/>
                  <a:gd name="T16" fmla="*/ 1202 w 1204"/>
                  <a:gd name="T17" fmla="*/ 1042 h 1047"/>
                  <a:gd name="T18" fmla="*/ 1194 w 1204"/>
                  <a:gd name="T19" fmla="*/ 1047 h 1047"/>
                  <a:gd name="T20" fmla="*/ 10 w 1204"/>
                  <a:gd name="T21"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4" h="1047">
                    <a:moveTo>
                      <a:pt x="10" y="1047"/>
                    </a:moveTo>
                    <a:cubicBezTo>
                      <a:pt x="5" y="1047"/>
                      <a:pt x="0" y="1042"/>
                      <a:pt x="0" y="1037"/>
                    </a:cubicBezTo>
                    <a:cubicBezTo>
                      <a:pt x="0" y="1031"/>
                      <a:pt x="5" y="1027"/>
                      <a:pt x="10" y="1027"/>
                    </a:cubicBezTo>
                    <a:cubicBezTo>
                      <a:pt x="1177" y="1027"/>
                      <a:pt x="1177" y="1027"/>
                      <a:pt x="1177" y="1027"/>
                    </a:cubicBezTo>
                    <a:cubicBezTo>
                      <a:pt x="593" y="16"/>
                      <a:pt x="593" y="16"/>
                      <a:pt x="593" y="16"/>
                    </a:cubicBezTo>
                    <a:cubicBezTo>
                      <a:pt x="591" y="12"/>
                      <a:pt x="592" y="6"/>
                      <a:pt x="597" y="3"/>
                    </a:cubicBezTo>
                    <a:cubicBezTo>
                      <a:pt x="602" y="0"/>
                      <a:pt x="608" y="2"/>
                      <a:pt x="610" y="7"/>
                    </a:cubicBezTo>
                    <a:cubicBezTo>
                      <a:pt x="1202" y="1032"/>
                      <a:pt x="1202" y="1032"/>
                      <a:pt x="1202" y="1032"/>
                    </a:cubicBezTo>
                    <a:cubicBezTo>
                      <a:pt x="1204" y="1035"/>
                      <a:pt x="1204" y="1039"/>
                      <a:pt x="1202" y="1042"/>
                    </a:cubicBezTo>
                    <a:cubicBezTo>
                      <a:pt x="1201" y="1045"/>
                      <a:pt x="1197" y="1047"/>
                      <a:pt x="1194" y="1047"/>
                    </a:cubicBezTo>
                    <a:lnTo>
                      <a:pt x="10" y="104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52" name="Freeform 57"/>
              <p:cNvSpPr>
                <a:spLocks noEditPoints="1"/>
              </p:cNvSpPr>
              <p:nvPr/>
            </p:nvSpPr>
            <p:spPr bwMode="auto">
              <a:xfrm>
                <a:off x="7822632" y="5678897"/>
                <a:ext cx="244873" cy="277046"/>
              </a:xfrm>
              <a:custGeom>
                <a:avLst/>
                <a:gdLst>
                  <a:gd name="T0" fmla="*/ 109 w 119"/>
                  <a:gd name="T1" fmla="*/ 135 h 135"/>
                  <a:gd name="T2" fmla="*/ 104 w 119"/>
                  <a:gd name="T3" fmla="*/ 133 h 135"/>
                  <a:gd name="T4" fmla="*/ 5 w 119"/>
                  <a:gd name="T5" fmla="*/ 76 h 135"/>
                  <a:gd name="T6" fmla="*/ 0 w 119"/>
                  <a:gd name="T7" fmla="*/ 68 h 135"/>
                  <a:gd name="T8" fmla="*/ 5 w 119"/>
                  <a:gd name="T9" fmla="*/ 59 h 135"/>
                  <a:gd name="T10" fmla="*/ 104 w 119"/>
                  <a:gd name="T11" fmla="*/ 2 h 135"/>
                  <a:gd name="T12" fmla="*/ 114 w 119"/>
                  <a:gd name="T13" fmla="*/ 2 h 135"/>
                  <a:gd name="T14" fmla="*/ 119 w 119"/>
                  <a:gd name="T15" fmla="*/ 11 h 135"/>
                  <a:gd name="T16" fmla="*/ 119 w 119"/>
                  <a:gd name="T17" fmla="*/ 125 h 135"/>
                  <a:gd name="T18" fmla="*/ 114 w 119"/>
                  <a:gd name="T19" fmla="*/ 133 h 135"/>
                  <a:gd name="T20" fmla="*/ 109 w 119"/>
                  <a:gd name="T21" fmla="*/ 135 h 135"/>
                  <a:gd name="T22" fmla="*/ 30 w 119"/>
                  <a:gd name="T23" fmla="*/ 68 h 135"/>
                  <a:gd name="T24" fmla="*/ 99 w 119"/>
                  <a:gd name="T25" fmla="*/ 108 h 135"/>
                  <a:gd name="T26" fmla="*/ 99 w 119"/>
                  <a:gd name="T27" fmla="*/ 28 h 135"/>
                  <a:gd name="T28" fmla="*/ 30 w 119"/>
                  <a:gd name="T29"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35">
                    <a:moveTo>
                      <a:pt x="109" y="135"/>
                    </a:moveTo>
                    <a:cubicBezTo>
                      <a:pt x="107" y="135"/>
                      <a:pt x="105" y="134"/>
                      <a:pt x="104" y="133"/>
                    </a:cubicBezTo>
                    <a:cubicBezTo>
                      <a:pt x="5" y="76"/>
                      <a:pt x="5" y="76"/>
                      <a:pt x="5" y="76"/>
                    </a:cubicBezTo>
                    <a:cubicBezTo>
                      <a:pt x="2" y="74"/>
                      <a:pt x="0" y="71"/>
                      <a:pt x="0" y="68"/>
                    </a:cubicBezTo>
                    <a:cubicBezTo>
                      <a:pt x="0" y="64"/>
                      <a:pt x="2" y="61"/>
                      <a:pt x="5" y="59"/>
                    </a:cubicBezTo>
                    <a:cubicBezTo>
                      <a:pt x="104" y="2"/>
                      <a:pt x="104" y="2"/>
                      <a:pt x="104" y="2"/>
                    </a:cubicBezTo>
                    <a:cubicBezTo>
                      <a:pt x="107" y="0"/>
                      <a:pt x="111" y="0"/>
                      <a:pt x="114" y="2"/>
                    </a:cubicBezTo>
                    <a:cubicBezTo>
                      <a:pt x="117" y="4"/>
                      <a:pt x="119" y="7"/>
                      <a:pt x="119" y="11"/>
                    </a:cubicBezTo>
                    <a:cubicBezTo>
                      <a:pt x="119" y="125"/>
                      <a:pt x="119" y="125"/>
                      <a:pt x="119" y="125"/>
                    </a:cubicBezTo>
                    <a:cubicBezTo>
                      <a:pt x="119" y="128"/>
                      <a:pt x="117" y="132"/>
                      <a:pt x="114" y="133"/>
                    </a:cubicBezTo>
                    <a:cubicBezTo>
                      <a:pt x="112" y="134"/>
                      <a:pt x="110" y="135"/>
                      <a:pt x="109" y="135"/>
                    </a:cubicBezTo>
                    <a:close/>
                    <a:moveTo>
                      <a:pt x="30" y="68"/>
                    </a:moveTo>
                    <a:cubicBezTo>
                      <a:pt x="99" y="108"/>
                      <a:pt x="99" y="108"/>
                      <a:pt x="99" y="108"/>
                    </a:cubicBezTo>
                    <a:cubicBezTo>
                      <a:pt x="99" y="28"/>
                      <a:pt x="99" y="28"/>
                      <a:pt x="99" y="28"/>
                    </a:cubicBezTo>
                    <a:lnTo>
                      <a:pt x="30" y="6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nvGrpSpPr>
              <p:cNvPr id="53" name="Group 52"/>
              <p:cNvGrpSpPr/>
              <p:nvPr/>
            </p:nvGrpSpPr>
            <p:grpSpPr>
              <a:xfrm>
                <a:off x="6559643" y="1100506"/>
                <a:ext cx="2588136" cy="2339690"/>
                <a:chOff x="3470276" y="187325"/>
                <a:chExt cx="2298700" cy="2078038"/>
              </a:xfrm>
              <a:solidFill>
                <a:schemeClr val="bg1">
                  <a:lumMod val="75000"/>
                </a:schemeClr>
              </a:solidFill>
            </p:grpSpPr>
            <p:sp>
              <p:nvSpPr>
                <p:cNvPr id="60" name="Freeform 43"/>
                <p:cNvSpPr>
                  <a:spLocks/>
                </p:cNvSpPr>
                <p:nvPr/>
              </p:nvSpPr>
              <p:spPr bwMode="auto">
                <a:xfrm>
                  <a:off x="3470276" y="1646238"/>
                  <a:ext cx="1117600" cy="446088"/>
                </a:xfrm>
                <a:custGeom>
                  <a:avLst/>
                  <a:gdLst>
                    <a:gd name="T0" fmla="*/ 11 w 613"/>
                    <a:gd name="T1" fmla="*/ 245 h 245"/>
                    <a:gd name="T2" fmla="*/ 4 w 613"/>
                    <a:gd name="T3" fmla="*/ 242 h 245"/>
                    <a:gd name="T4" fmla="*/ 4 w 613"/>
                    <a:gd name="T5" fmla="*/ 228 h 245"/>
                    <a:gd name="T6" fmla="*/ 603 w 613"/>
                    <a:gd name="T7" fmla="*/ 0 h 245"/>
                    <a:gd name="T8" fmla="*/ 613 w 613"/>
                    <a:gd name="T9" fmla="*/ 10 h 245"/>
                    <a:gd name="T10" fmla="*/ 603 w 613"/>
                    <a:gd name="T11" fmla="*/ 20 h 245"/>
                    <a:gd name="T12" fmla="*/ 18 w 613"/>
                    <a:gd name="T13" fmla="*/ 242 h 245"/>
                    <a:gd name="T14" fmla="*/ 11 w 613"/>
                    <a:gd name="T15" fmla="*/ 245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3" h="245">
                      <a:moveTo>
                        <a:pt x="11" y="245"/>
                      </a:moveTo>
                      <a:cubicBezTo>
                        <a:pt x="8" y="245"/>
                        <a:pt x="6" y="244"/>
                        <a:pt x="4" y="242"/>
                      </a:cubicBezTo>
                      <a:cubicBezTo>
                        <a:pt x="0" y="238"/>
                        <a:pt x="0" y="231"/>
                        <a:pt x="4" y="228"/>
                      </a:cubicBezTo>
                      <a:cubicBezTo>
                        <a:pt x="170" y="81"/>
                        <a:pt x="382" y="0"/>
                        <a:pt x="603" y="0"/>
                      </a:cubicBezTo>
                      <a:cubicBezTo>
                        <a:pt x="608" y="0"/>
                        <a:pt x="613" y="5"/>
                        <a:pt x="613" y="10"/>
                      </a:cubicBezTo>
                      <a:cubicBezTo>
                        <a:pt x="613" y="16"/>
                        <a:pt x="608" y="20"/>
                        <a:pt x="603" y="20"/>
                      </a:cubicBezTo>
                      <a:cubicBezTo>
                        <a:pt x="387" y="20"/>
                        <a:pt x="179" y="99"/>
                        <a:pt x="18" y="242"/>
                      </a:cubicBezTo>
                      <a:cubicBezTo>
                        <a:pt x="16" y="244"/>
                        <a:pt x="13" y="245"/>
                        <a:pt x="11" y="245"/>
                      </a:cubicBezTo>
                      <a:close/>
                    </a:path>
                  </a:pathLst>
                </a:custGeom>
                <a:grp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61" name="Freeform 46"/>
                <p:cNvSpPr>
                  <a:spLocks/>
                </p:cNvSpPr>
                <p:nvPr/>
              </p:nvSpPr>
              <p:spPr bwMode="auto">
                <a:xfrm>
                  <a:off x="3470276" y="187325"/>
                  <a:ext cx="2198688" cy="1906588"/>
                </a:xfrm>
                <a:custGeom>
                  <a:avLst/>
                  <a:gdLst>
                    <a:gd name="T0" fmla="*/ 1195 w 1206"/>
                    <a:gd name="T1" fmla="*/ 1045 h 1046"/>
                    <a:gd name="T2" fmla="*/ 1186 w 1206"/>
                    <a:gd name="T3" fmla="*/ 1040 h 1046"/>
                    <a:gd name="T4" fmla="*/ 603 w 1206"/>
                    <a:gd name="T5" fmla="*/ 30 h 1046"/>
                    <a:gd name="T6" fmla="*/ 20 w 1206"/>
                    <a:gd name="T7" fmla="*/ 1040 h 1046"/>
                    <a:gd name="T8" fmla="*/ 6 w 1206"/>
                    <a:gd name="T9" fmla="*/ 1044 h 1046"/>
                    <a:gd name="T10" fmla="*/ 2 w 1206"/>
                    <a:gd name="T11" fmla="*/ 1030 h 1046"/>
                    <a:gd name="T12" fmla="*/ 594 w 1206"/>
                    <a:gd name="T13" fmla="*/ 5 h 1046"/>
                    <a:gd name="T14" fmla="*/ 603 w 1206"/>
                    <a:gd name="T15" fmla="*/ 0 h 1046"/>
                    <a:gd name="T16" fmla="*/ 612 w 1206"/>
                    <a:gd name="T17" fmla="*/ 5 h 1046"/>
                    <a:gd name="T18" fmla="*/ 1204 w 1206"/>
                    <a:gd name="T19" fmla="*/ 1030 h 1046"/>
                    <a:gd name="T20" fmla="*/ 1200 w 1206"/>
                    <a:gd name="T21" fmla="*/ 1044 h 1046"/>
                    <a:gd name="T22" fmla="*/ 1195 w 1206"/>
                    <a:gd name="T23" fmla="*/ 1045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6" h="1046">
                      <a:moveTo>
                        <a:pt x="1195" y="1045"/>
                      </a:moveTo>
                      <a:cubicBezTo>
                        <a:pt x="1192" y="1045"/>
                        <a:pt x="1188" y="1043"/>
                        <a:pt x="1186" y="1040"/>
                      </a:cubicBezTo>
                      <a:cubicBezTo>
                        <a:pt x="603" y="30"/>
                        <a:pt x="603" y="30"/>
                        <a:pt x="603" y="30"/>
                      </a:cubicBezTo>
                      <a:cubicBezTo>
                        <a:pt x="20" y="1040"/>
                        <a:pt x="20" y="1040"/>
                        <a:pt x="20" y="1040"/>
                      </a:cubicBezTo>
                      <a:cubicBezTo>
                        <a:pt x="17" y="1045"/>
                        <a:pt x="11" y="1046"/>
                        <a:pt x="6" y="1044"/>
                      </a:cubicBezTo>
                      <a:cubicBezTo>
                        <a:pt x="1" y="1041"/>
                        <a:pt x="0" y="1035"/>
                        <a:pt x="2" y="1030"/>
                      </a:cubicBezTo>
                      <a:cubicBezTo>
                        <a:pt x="594" y="5"/>
                        <a:pt x="594" y="5"/>
                        <a:pt x="594" y="5"/>
                      </a:cubicBezTo>
                      <a:cubicBezTo>
                        <a:pt x="596" y="2"/>
                        <a:pt x="599" y="0"/>
                        <a:pt x="603" y="0"/>
                      </a:cubicBezTo>
                      <a:cubicBezTo>
                        <a:pt x="607" y="0"/>
                        <a:pt x="610" y="2"/>
                        <a:pt x="612" y="5"/>
                      </a:cubicBezTo>
                      <a:cubicBezTo>
                        <a:pt x="1204" y="1030"/>
                        <a:pt x="1204" y="1030"/>
                        <a:pt x="1204" y="1030"/>
                      </a:cubicBezTo>
                      <a:cubicBezTo>
                        <a:pt x="1206" y="1035"/>
                        <a:pt x="1205" y="1041"/>
                        <a:pt x="1200" y="1044"/>
                      </a:cubicBezTo>
                      <a:cubicBezTo>
                        <a:pt x="1198" y="1045"/>
                        <a:pt x="1197" y="1045"/>
                        <a:pt x="1195" y="1045"/>
                      </a:cubicBezTo>
                      <a:close/>
                    </a:path>
                  </a:pathLst>
                </a:custGeom>
                <a:grp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62" name="Freeform 47"/>
                <p:cNvSpPr>
                  <a:spLocks noEditPoints="1"/>
                </p:cNvSpPr>
                <p:nvPr/>
              </p:nvSpPr>
              <p:spPr bwMode="auto">
                <a:xfrm>
                  <a:off x="5553076" y="2019300"/>
                  <a:ext cx="215900" cy="246063"/>
                </a:xfrm>
                <a:custGeom>
                  <a:avLst/>
                  <a:gdLst>
                    <a:gd name="T0" fmla="*/ 109 w 119"/>
                    <a:gd name="T1" fmla="*/ 135 h 135"/>
                    <a:gd name="T2" fmla="*/ 109 w 119"/>
                    <a:gd name="T3" fmla="*/ 135 h 135"/>
                    <a:gd name="T4" fmla="*/ 104 w 119"/>
                    <a:gd name="T5" fmla="*/ 134 h 135"/>
                    <a:gd name="T6" fmla="*/ 5 w 119"/>
                    <a:gd name="T7" fmla="*/ 77 h 135"/>
                    <a:gd name="T8" fmla="*/ 0 w 119"/>
                    <a:gd name="T9" fmla="*/ 68 h 135"/>
                    <a:gd name="T10" fmla="*/ 5 w 119"/>
                    <a:gd name="T11" fmla="*/ 59 h 135"/>
                    <a:gd name="T12" fmla="*/ 104 w 119"/>
                    <a:gd name="T13" fmla="*/ 2 h 135"/>
                    <a:gd name="T14" fmla="*/ 114 w 119"/>
                    <a:gd name="T15" fmla="*/ 2 h 135"/>
                    <a:gd name="T16" fmla="*/ 119 w 119"/>
                    <a:gd name="T17" fmla="*/ 11 h 135"/>
                    <a:gd name="T18" fmla="*/ 119 w 119"/>
                    <a:gd name="T19" fmla="*/ 124 h 135"/>
                    <a:gd name="T20" fmla="*/ 119 w 119"/>
                    <a:gd name="T21" fmla="*/ 125 h 135"/>
                    <a:gd name="T22" fmla="*/ 109 w 119"/>
                    <a:gd name="T23" fmla="*/ 135 h 135"/>
                    <a:gd name="T24" fmla="*/ 30 w 119"/>
                    <a:gd name="T25" fmla="*/ 68 h 135"/>
                    <a:gd name="T26" fmla="*/ 99 w 119"/>
                    <a:gd name="T27" fmla="*/ 108 h 135"/>
                    <a:gd name="T28" fmla="*/ 99 w 119"/>
                    <a:gd name="T29" fmla="*/ 28 h 135"/>
                    <a:gd name="T30" fmla="*/ 30 w 119"/>
                    <a:gd name="T31"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135">
                      <a:moveTo>
                        <a:pt x="109" y="135"/>
                      </a:moveTo>
                      <a:cubicBezTo>
                        <a:pt x="109" y="135"/>
                        <a:pt x="109" y="135"/>
                        <a:pt x="109" y="135"/>
                      </a:cubicBezTo>
                      <a:cubicBezTo>
                        <a:pt x="107" y="135"/>
                        <a:pt x="105" y="135"/>
                        <a:pt x="104" y="134"/>
                      </a:cubicBezTo>
                      <a:cubicBezTo>
                        <a:pt x="5" y="77"/>
                        <a:pt x="5" y="77"/>
                        <a:pt x="5" y="77"/>
                      </a:cubicBezTo>
                      <a:cubicBezTo>
                        <a:pt x="2" y="75"/>
                        <a:pt x="0" y="71"/>
                        <a:pt x="0" y="68"/>
                      </a:cubicBezTo>
                      <a:cubicBezTo>
                        <a:pt x="0" y="64"/>
                        <a:pt x="2" y="61"/>
                        <a:pt x="5" y="59"/>
                      </a:cubicBezTo>
                      <a:cubicBezTo>
                        <a:pt x="104" y="2"/>
                        <a:pt x="104" y="2"/>
                        <a:pt x="104" y="2"/>
                      </a:cubicBezTo>
                      <a:cubicBezTo>
                        <a:pt x="107" y="0"/>
                        <a:pt x="111" y="0"/>
                        <a:pt x="114" y="2"/>
                      </a:cubicBezTo>
                      <a:cubicBezTo>
                        <a:pt x="117" y="4"/>
                        <a:pt x="119" y="7"/>
                        <a:pt x="119" y="11"/>
                      </a:cubicBezTo>
                      <a:cubicBezTo>
                        <a:pt x="119" y="124"/>
                        <a:pt x="119" y="124"/>
                        <a:pt x="119" y="124"/>
                      </a:cubicBezTo>
                      <a:cubicBezTo>
                        <a:pt x="119" y="124"/>
                        <a:pt x="119" y="125"/>
                        <a:pt x="119" y="125"/>
                      </a:cubicBezTo>
                      <a:cubicBezTo>
                        <a:pt x="119" y="131"/>
                        <a:pt x="114" y="135"/>
                        <a:pt x="109" y="135"/>
                      </a:cubicBezTo>
                      <a:close/>
                      <a:moveTo>
                        <a:pt x="30" y="68"/>
                      </a:moveTo>
                      <a:cubicBezTo>
                        <a:pt x="99" y="108"/>
                        <a:pt x="99" y="108"/>
                        <a:pt x="99" y="108"/>
                      </a:cubicBezTo>
                      <a:cubicBezTo>
                        <a:pt x="99" y="28"/>
                        <a:pt x="99" y="28"/>
                        <a:pt x="99" y="28"/>
                      </a:cubicBezTo>
                      <a:lnTo>
                        <a:pt x="30" y="68"/>
                      </a:lnTo>
                      <a:close/>
                    </a:path>
                  </a:pathLst>
                </a:custGeom>
                <a:grp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sp>
            <p:nvSpPr>
              <p:cNvPr id="76" name="TextBox 75"/>
              <p:cNvSpPr txBox="1"/>
              <p:nvPr/>
            </p:nvSpPr>
            <p:spPr>
              <a:xfrm>
                <a:off x="8055054" y="5116820"/>
                <a:ext cx="2198362" cy="789389"/>
              </a:xfrm>
              <a:prstGeom prst="rect">
                <a:avLst/>
              </a:prstGeom>
              <a:noFill/>
            </p:spPr>
            <p:txBody>
              <a:bodyPr wrap="square" lIns="27000" tIns="27000" rIns="27000" bIns="0" rtlCol="0" anchor="ctr" anchorCtr="0">
                <a:noAutofit/>
              </a:bodyPr>
              <a:lstStyle/>
              <a:p>
                <a:pPr algn="ctr" defTabSz="685800"/>
                <a:r>
                  <a:rPr lang="en-ZA" sz="900" dirty="0">
                    <a:solidFill>
                      <a:srgbClr val="FFFFFF">
                        <a:lumMod val="75000"/>
                      </a:srgbClr>
                    </a:solidFill>
                    <a:ea typeface="Open Sans" panose="020B0606030504020204" pitchFamily="34" charset="0"/>
                    <a:cs typeface="Open Sans" panose="020B0606030504020204" pitchFamily="34" charset="0"/>
                  </a:rPr>
                  <a:t>Cancer, diabetes, heart and lung diseases</a:t>
                </a:r>
              </a:p>
            </p:txBody>
          </p:sp>
          <p:sp>
            <p:nvSpPr>
              <p:cNvPr id="77" name="TextBox 76"/>
              <p:cNvSpPr txBox="1"/>
              <p:nvPr/>
            </p:nvSpPr>
            <p:spPr>
              <a:xfrm>
                <a:off x="5407164" y="5174665"/>
                <a:ext cx="1345847" cy="731544"/>
              </a:xfrm>
              <a:prstGeom prst="rect">
                <a:avLst/>
              </a:prstGeom>
              <a:noFill/>
            </p:spPr>
            <p:txBody>
              <a:bodyPr wrap="square" lIns="27000" tIns="27000" rIns="27000" bIns="0" rtlCol="0" anchor="ctr" anchorCtr="0">
                <a:noAutofit/>
              </a:bodyPr>
              <a:lstStyle/>
              <a:p>
                <a:pPr algn="ctr" defTabSz="685800"/>
                <a:r>
                  <a:rPr lang="en-ZA" sz="900" dirty="0">
                    <a:solidFill>
                      <a:srgbClr val="FFFFFF">
                        <a:lumMod val="75000"/>
                      </a:srgbClr>
                    </a:solidFill>
                    <a:ea typeface="Open Sans" panose="020B0606030504020204" pitchFamily="34" charset="0"/>
                    <a:cs typeface="Open Sans" panose="020B0606030504020204" pitchFamily="34" charset="0"/>
                  </a:rPr>
                  <a:t>60% of deaths worldwide</a:t>
                </a:r>
              </a:p>
            </p:txBody>
          </p:sp>
        </p:grpSp>
        <p:grpSp>
          <p:nvGrpSpPr>
            <p:cNvPr id="80" name="Group 4"/>
            <p:cNvGrpSpPr>
              <a:grpSpLocks noChangeAspect="1"/>
            </p:cNvGrpSpPr>
            <p:nvPr/>
          </p:nvGrpSpPr>
          <p:grpSpPr bwMode="auto">
            <a:xfrm>
              <a:off x="9835420" y="2735744"/>
              <a:ext cx="444500" cy="339725"/>
              <a:chOff x="5887" y="1945"/>
              <a:chExt cx="280" cy="214"/>
            </a:xfrm>
          </p:grpSpPr>
          <p:sp>
            <p:nvSpPr>
              <p:cNvPr id="82" name="Rectangle 5"/>
              <p:cNvSpPr>
                <a:spLocks noChangeArrowheads="1"/>
              </p:cNvSpPr>
              <p:nvPr/>
            </p:nvSpPr>
            <p:spPr bwMode="auto">
              <a:xfrm>
                <a:off x="5887" y="2104"/>
                <a:ext cx="226" cy="55"/>
              </a:xfrm>
              <a:prstGeom prst="rect">
                <a:avLst/>
              </a:pr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83" name="Freeform 6"/>
              <p:cNvSpPr>
                <a:spLocks/>
              </p:cNvSpPr>
              <p:nvPr/>
            </p:nvSpPr>
            <p:spPr bwMode="auto">
              <a:xfrm>
                <a:off x="6113" y="2104"/>
                <a:ext cx="27" cy="55"/>
              </a:xfrm>
              <a:custGeom>
                <a:avLst/>
                <a:gdLst>
                  <a:gd name="T0" fmla="*/ 0 w 27"/>
                  <a:gd name="T1" fmla="*/ 55 h 55"/>
                  <a:gd name="T2" fmla="*/ 27 w 27"/>
                  <a:gd name="T3" fmla="*/ 55 h 55"/>
                  <a:gd name="T4" fmla="*/ 27 w 27"/>
                  <a:gd name="T5" fmla="*/ 0 h 55"/>
                  <a:gd name="T6" fmla="*/ 0 w 27"/>
                  <a:gd name="T7" fmla="*/ 0 h 55"/>
                </a:gdLst>
                <a:ahLst/>
                <a:cxnLst>
                  <a:cxn ang="0">
                    <a:pos x="T0" y="T1"/>
                  </a:cxn>
                  <a:cxn ang="0">
                    <a:pos x="T2" y="T3"/>
                  </a:cxn>
                  <a:cxn ang="0">
                    <a:pos x="T4" y="T5"/>
                  </a:cxn>
                  <a:cxn ang="0">
                    <a:pos x="T6" y="T7"/>
                  </a:cxn>
                </a:cxnLst>
                <a:rect l="0" t="0" r="r" b="b"/>
                <a:pathLst>
                  <a:path w="27" h="55">
                    <a:moveTo>
                      <a:pt x="0" y="55"/>
                    </a:moveTo>
                    <a:lnTo>
                      <a:pt x="27" y="55"/>
                    </a:lnTo>
                    <a:lnTo>
                      <a:pt x="27" y="0"/>
                    </a:lnTo>
                    <a:lnTo>
                      <a:pt x="0" y="0"/>
                    </a:ln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84" name="Freeform 7"/>
              <p:cNvSpPr>
                <a:spLocks/>
              </p:cNvSpPr>
              <p:nvPr/>
            </p:nvSpPr>
            <p:spPr bwMode="auto">
              <a:xfrm>
                <a:off x="6140" y="2104"/>
                <a:ext cx="27" cy="55"/>
              </a:xfrm>
              <a:custGeom>
                <a:avLst/>
                <a:gdLst>
                  <a:gd name="T0" fmla="*/ 0 w 27"/>
                  <a:gd name="T1" fmla="*/ 55 h 55"/>
                  <a:gd name="T2" fmla="*/ 27 w 27"/>
                  <a:gd name="T3" fmla="*/ 55 h 55"/>
                  <a:gd name="T4" fmla="*/ 27 w 27"/>
                  <a:gd name="T5" fmla="*/ 0 h 55"/>
                  <a:gd name="T6" fmla="*/ 0 w 27"/>
                  <a:gd name="T7" fmla="*/ 0 h 55"/>
                </a:gdLst>
                <a:ahLst/>
                <a:cxnLst>
                  <a:cxn ang="0">
                    <a:pos x="T0" y="T1"/>
                  </a:cxn>
                  <a:cxn ang="0">
                    <a:pos x="T2" y="T3"/>
                  </a:cxn>
                  <a:cxn ang="0">
                    <a:pos x="T4" y="T5"/>
                  </a:cxn>
                  <a:cxn ang="0">
                    <a:pos x="T6" y="T7"/>
                  </a:cxn>
                </a:cxnLst>
                <a:rect l="0" t="0" r="r" b="b"/>
                <a:pathLst>
                  <a:path w="27" h="55">
                    <a:moveTo>
                      <a:pt x="0" y="55"/>
                    </a:moveTo>
                    <a:lnTo>
                      <a:pt x="27" y="55"/>
                    </a:lnTo>
                    <a:lnTo>
                      <a:pt x="27" y="0"/>
                    </a:lnTo>
                    <a:lnTo>
                      <a:pt x="0" y="0"/>
                    </a:ln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85" name="Freeform 8"/>
              <p:cNvSpPr>
                <a:spLocks/>
              </p:cNvSpPr>
              <p:nvPr/>
            </p:nvSpPr>
            <p:spPr bwMode="auto">
              <a:xfrm>
                <a:off x="6000" y="1945"/>
                <a:ext cx="135" cy="138"/>
              </a:xfrm>
              <a:custGeom>
                <a:avLst/>
                <a:gdLst>
                  <a:gd name="T0" fmla="*/ 135 w 135"/>
                  <a:gd name="T1" fmla="*/ 137 h 137"/>
                  <a:gd name="T2" fmla="*/ 135 w 135"/>
                  <a:gd name="T3" fmla="*/ 113 h 137"/>
                  <a:gd name="T4" fmla="*/ 123 w 135"/>
                  <a:gd name="T5" fmla="*/ 89 h 137"/>
                  <a:gd name="T6" fmla="*/ 90 w 135"/>
                  <a:gd name="T7" fmla="*/ 82 h 137"/>
                  <a:gd name="T8" fmla="*/ 49 w 135"/>
                  <a:gd name="T9" fmla="*/ 45 h 137"/>
                  <a:gd name="T10" fmla="*/ 38 w 135"/>
                  <a:gd name="T11" fmla="*/ 13 h 137"/>
                  <a:gd name="T12" fmla="*/ 0 w 135"/>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135" h="137">
                    <a:moveTo>
                      <a:pt x="135" y="137"/>
                    </a:moveTo>
                    <a:cubicBezTo>
                      <a:pt x="135" y="137"/>
                      <a:pt x="135" y="131"/>
                      <a:pt x="135" y="113"/>
                    </a:cubicBezTo>
                    <a:cubicBezTo>
                      <a:pt x="135" y="103"/>
                      <a:pt x="131" y="94"/>
                      <a:pt x="123" y="89"/>
                    </a:cubicBezTo>
                    <a:cubicBezTo>
                      <a:pt x="115" y="84"/>
                      <a:pt x="104" y="82"/>
                      <a:pt x="90" y="82"/>
                    </a:cubicBezTo>
                    <a:cubicBezTo>
                      <a:pt x="65" y="81"/>
                      <a:pt x="49" y="65"/>
                      <a:pt x="49" y="45"/>
                    </a:cubicBezTo>
                    <a:cubicBezTo>
                      <a:pt x="49" y="33"/>
                      <a:pt x="46" y="22"/>
                      <a:pt x="38" y="13"/>
                    </a:cubicBezTo>
                    <a:cubicBezTo>
                      <a:pt x="30" y="5"/>
                      <a:pt x="17" y="0"/>
                      <a:pt x="0" y="0"/>
                    </a:cubicBez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86" name="Line 9"/>
              <p:cNvSpPr>
                <a:spLocks noChangeShapeType="1"/>
              </p:cNvSpPr>
              <p:nvPr/>
            </p:nvSpPr>
            <p:spPr bwMode="auto">
              <a:xfrm>
                <a:off x="6108" y="2006"/>
                <a:ext cx="0" cy="0"/>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87" name="Freeform 10"/>
              <p:cNvSpPr>
                <a:spLocks/>
              </p:cNvSpPr>
              <p:nvPr/>
            </p:nvSpPr>
            <p:spPr bwMode="auto">
              <a:xfrm>
                <a:off x="6094" y="1945"/>
                <a:ext cx="68" cy="138"/>
              </a:xfrm>
              <a:custGeom>
                <a:avLst/>
                <a:gdLst>
                  <a:gd name="T0" fmla="*/ 68 w 68"/>
                  <a:gd name="T1" fmla="*/ 137 h 137"/>
                  <a:gd name="T2" fmla="*/ 68 w 68"/>
                  <a:gd name="T3" fmla="*/ 86 h 137"/>
                  <a:gd name="T4" fmla="*/ 66 w 68"/>
                  <a:gd name="T5" fmla="*/ 71 h 137"/>
                  <a:gd name="T6" fmla="*/ 52 w 68"/>
                  <a:gd name="T7" fmla="*/ 60 h 137"/>
                  <a:gd name="T8" fmla="*/ 28 w 68"/>
                  <a:gd name="T9" fmla="*/ 59 h 137"/>
                  <a:gd name="T10" fmla="*/ 25 w 68"/>
                  <a:gd name="T11" fmla="*/ 59 h 137"/>
                  <a:gd name="T12" fmla="*/ 34 w 68"/>
                  <a:gd name="T13" fmla="*/ 51 h 137"/>
                  <a:gd name="T14" fmla="*/ 46 w 68"/>
                  <a:gd name="T15" fmla="*/ 27 h 137"/>
                  <a:gd name="T16" fmla="*/ 26 w 68"/>
                  <a:gd name="T17" fmla="*/ 3 h 137"/>
                  <a:gd name="T18" fmla="*/ 0 w 68"/>
                  <a:gd name="T1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137">
                    <a:moveTo>
                      <a:pt x="68" y="137"/>
                    </a:moveTo>
                    <a:cubicBezTo>
                      <a:pt x="68" y="137"/>
                      <a:pt x="68" y="109"/>
                      <a:pt x="68" y="86"/>
                    </a:cubicBezTo>
                    <a:cubicBezTo>
                      <a:pt x="68" y="80"/>
                      <a:pt x="68" y="75"/>
                      <a:pt x="66" y="71"/>
                    </a:cubicBezTo>
                    <a:cubicBezTo>
                      <a:pt x="64" y="65"/>
                      <a:pt x="58" y="61"/>
                      <a:pt x="52" y="60"/>
                    </a:cubicBezTo>
                    <a:cubicBezTo>
                      <a:pt x="46" y="59"/>
                      <a:pt x="38" y="59"/>
                      <a:pt x="28" y="59"/>
                    </a:cubicBezTo>
                    <a:cubicBezTo>
                      <a:pt x="27" y="59"/>
                      <a:pt x="26" y="59"/>
                      <a:pt x="25" y="59"/>
                    </a:cubicBezTo>
                    <a:cubicBezTo>
                      <a:pt x="28" y="57"/>
                      <a:pt x="31" y="54"/>
                      <a:pt x="34" y="51"/>
                    </a:cubicBezTo>
                    <a:cubicBezTo>
                      <a:pt x="40" y="45"/>
                      <a:pt x="46" y="37"/>
                      <a:pt x="46" y="27"/>
                    </a:cubicBezTo>
                    <a:cubicBezTo>
                      <a:pt x="46" y="13"/>
                      <a:pt x="35" y="6"/>
                      <a:pt x="26" y="3"/>
                    </a:cubicBezTo>
                    <a:cubicBezTo>
                      <a:pt x="16" y="0"/>
                      <a:pt x="5" y="0"/>
                      <a:pt x="0" y="0"/>
                    </a:cubicBez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grpSp>
          <p:nvGrpSpPr>
            <p:cNvPr id="89" name="Group 13"/>
            <p:cNvGrpSpPr>
              <a:grpSpLocks noChangeAspect="1"/>
            </p:cNvGrpSpPr>
            <p:nvPr/>
          </p:nvGrpSpPr>
          <p:grpSpPr bwMode="auto">
            <a:xfrm>
              <a:off x="7914899" y="4566956"/>
              <a:ext cx="584244" cy="469744"/>
              <a:chOff x="4742" y="3111"/>
              <a:chExt cx="398" cy="320"/>
            </a:xfrm>
          </p:grpSpPr>
          <p:sp>
            <p:nvSpPr>
              <p:cNvPr id="91" name="Freeform 14"/>
              <p:cNvSpPr>
                <a:spLocks/>
              </p:cNvSpPr>
              <p:nvPr/>
            </p:nvSpPr>
            <p:spPr bwMode="auto">
              <a:xfrm>
                <a:off x="4825" y="3111"/>
                <a:ext cx="215" cy="320"/>
              </a:xfrm>
              <a:custGeom>
                <a:avLst/>
                <a:gdLst>
                  <a:gd name="T0" fmla="*/ 0 w 155"/>
                  <a:gd name="T1" fmla="*/ 229 h 229"/>
                  <a:gd name="T2" fmla="*/ 0 w 155"/>
                  <a:gd name="T3" fmla="*/ 65 h 229"/>
                  <a:gd name="T4" fmla="*/ 78 w 155"/>
                  <a:gd name="T5" fmla="*/ 0 h 229"/>
                  <a:gd name="T6" fmla="*/ 155 w 155"/>
                  <a:gd name="T7" fmla="*/ 65 h 229"/>
                  <a:gd name="T8" fmla="*/ 155 w 155"/>
                  <a:gd name="T9" fmla="*/ 65 h 229"/>
                  <a:gd name="T10" fmla="*/ 155 w 155"/>
                  <a:gd name="T11" fmla="*/ 229 h 229"/>
                </a:gdLst>
                <a:ahLst/>
                <a:cxnLst>
                  <a:cxn ang="0">
                    <a:pos x="T0" y="T1"/>
                  </a:cxn>
                  <a:cxn ang="0">
                    <a:pos x="T2" y="T3"/>
                  </a:cxn>
                  <a:cxn ang="0">
                    <a:pos x="T4" y="T5"/>
                  </a:cxn>
                  <a:cxn ang="0">
                    <a:pos x="T6" y="T7"/>
                  </a:cxn>
                  <a:cxn ang="0">
                    <a:pos x="T8" y="T9"/>
                  </a:cxn>
                  <a:cxn ang="0">
                    <a:pos x="T10" y="T11"/>
                  </a:cxn>
                </a:cxnLst>
                <a:rect l="0" t="0" r="r" b="b"/>
                <a:pathLst>
                  <a:path w="155" h="229">
                    <a:moveTo>
                      <a:pt x="0" y="229"/>
                    </a:moveTo>
                    <a:cubicBezTo>
                      <a:pt x="0" y="65"/>
                      <a:pt x="0" y="65"/>
                      <a:pt x="0" y="65"/>
                    </a:cubicBezTo>
                    <a:cubicBezTo>
                      <a:pt x="7" y="28"/>
                      <a:pt x="39" y="0"/>
                      <a:pt x="78" y="0"/>
                    </a:cubicBezTo>
                    <a:cubicBezTo>
                      <a:pt x="116" y="0"/>
                      <a:pt x="148" y="28"/>
                      <a:pt x="155" y="65"/>
                    </a:cubicBezTo>
                    <a:cubicBezTo>
                      <a:pt x="155" y="65"/>
                      <a:pt x="155" y="65"/>
                      <a:pt x="155" y="65"/>
                    </a:cubicBezTo>
                    <a:cubicBezTo>
                      <a:pt x="155" y="229"/>
                      <a:pt x="155" y="229"/>
                      <a:pt x="155" y="229"/>
                    </a:cubicBez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92" name="Line 15"/>
              <p:cNvSpPr>
                <a:spLocks noChangeShapeType="1"/>
              </p:cNvSpPr>
              <p:nvPr/>
            </p:nvSpPr>
            <p:spPr bwMode="auto">
              <a:xfrm>
                <a:off x="4742" y="3431"/>
                <a:ext cx="398" cy="0"/>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93" name="Line 16"/>
              <p:cNvSpPr>
                <a:spLocks noChangeShapeType="1"/>
              </p:cNvSpPr>
              <p:nvPr/>
            </p:nvSpPr>
            <p:spPr bwMode="auto">
              <a:xfrm flipV="1">
                <a:off x="5040" y="3333"/>
                <a:ext cx="46" cy="98"/>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94" name="Line 17"/>
              <p:cNvSpPr>
                <a:spLocks noChangeShapeType="1"/>
              </p:cNvSpPr>
              <p:nvPr/>
            </p:nvSpPr>
            <p:spPr bwMode="auto">
              <a:xfrm flipV="1">
                <a:off x="5040" y="3386"/>
                <a:ext cx="64" cy="45"/>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95" name="Freeform 18"/>
              <p:cNvSpPr>
                <a:spLocks/>
              </p:cNvSpPr>
              <p:nvPr/>
            </p:nvSpPr>
            <p:spPr bwMode="auto">
              <a:xfrm>
                <a:off x="4796" y="3347"/>
                <a:ext cx="25" cy="84"/>
              </a:xfrm>
              <a:custGeom>
                <a:avLst/>
                <a:gdLst>
                  <a:gd name="T0" fmla="*/ 18 w 18"/>
                  <a:gd name="T1" fmla="*/ 60 h 60"/>
                  <a:gd name="T2" fmla="*/ 0 w 18"/>
                  <a:gd name="T3" fmla="*/ 0 h 60"/>
                </a:gdLst>
                <a:ahLst/>
                <a:cxnLst>
                  <a:cxn ang="0">
                    <a:pos x="T0" y="T1"/>
                  </a:cxn>
                  <a:cxn ang="0">
                    <a:pos x="T2" y="T3"/>
                  </a:cxn>
                </a:cxnLst>
                <a:rect l="0" t="0" r="r" b="b"/>
                <a:pathLst>
                  <a:path w="18" h="60">
                    <a:moveTo>
                      <a:pt x="18" y="60"/>
                    </a:moveTo>
                    <a:cubicBezTo>
                      <a:pt x="18" y="60"/>
                      <a:pt x="4" y="26"/>
                      <a:pt x="0" y="0"/>
                    </a:cubicBez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96" name="Freeform 19"/>
              <p:cNvSpPr>
                <a:spLocks/>
              </p:cNvSpPr>
              <p:nvPr/>
            </p:nvSpPr>
            <p:spPr bwMode="auto">
              <a:xfrm>
                <a:off x="4775" y="3400"/>
                <a:ext cx="54" cy="31"/>
              </a:xfrm>
              <a:custGeom>
                <a:avLst/>
                <a:gdLst>
                  <a:gd name="T0" fmla="*/ 39 w 39"/>
                  <a:gd name="T1" fmla="*/ 22 h 22"/>
                  <a:gd name="T2" fmla="*/ 0 w 39"/>
                  <a:gd name="T3" fmla="*/ 0 h 22"/>
                </a:gdLst>
                <a:ahLst/>
                <a:cxnLst>
                  <a:cxn ang="0">
                    <a:pos x="T0" y="T1"/>
                  </a:cxn>
                  <a:cxn ang="0">
                    <a:pos x="T2" y="T3"/>
                  </a:cxn>
                </a:cxnLst>
                <a:rect l="0" t="0" r="r" b="b"/>
                <a:pathLst>
                  <a:path w="39" h="22">
                    <a:moveTo>
                      <a:pt x="39" y="22"/>
                    </a:moveTo>
                    <a:cubicBezTo>
                      <a:pt x="39" y="22"/>
                      <a:pt x="14" y="14"/>
                      <a:pt x="0" y="0"/>
                    </a:cubicBez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97" name="Line 20"/>
              <p:cNvSpPr>
                <a:spLocks noChangeShapeType="1"/>
              </p:cNvSpPr>
              <p:nvPr/>
            </p:nvSpPr>
            <p:spPr bwMode="auto">
              <a:xfrm>
                <a:off x="4872" y="3216"/>
                <a:ext cx="122" cy="0"/>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98" name="Line 21"/>
              <p:cNvSpPr>
                <a:spLocks noChangeShapeType="1"/>
              </p:cNvSpPr>
              <p:nvPr/>
            </p:nvSpPr>
            <p:spPr bwMode="auto">
              <a:xfrm>
                <a:off x="4883" y="3238"/>
                <a:ext cx="99" cy="0"/>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99" name="Line 22"/>
              <p:cNvSpPr>
                <a:spLocks noChangeShapeType="1"/>
              </p:cNvSpPr>
              <p:nvPr/>
            </p:nvSpPr>
            <p:spPr bwMode="auto">
              <a:xfrm>
                <a:off x="4894" y="3261"/>
                <a:ext cx="77" cy="0"/>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grpSp>
          <p:nvGrpSpPr>
            <p:cNvPr id="137" name="Group 136"/>
            <p:cNvGrpSpPr/>
            <p:nvPr/>
          </p:nvGrpSpPr>
          <p:grpSpPr>
            <a:xfrm>
              <a:off x="11240935" y="4887704"/>
              <a:ext cx="233709" cy="193561"/>
              <a:chOff x="4002088" y="2098676"/>
              <a:chExt cx="1136650" cy="941388"/>
            </a:xfrm>
          </p:grpSpPr>
          <p:sp>
            <p:nvSpPr>
              <p:cNvPr id="138" name="Freeform 54"/>
              <p:cNvSpPr>
                <a:spLocks/>
              </p:cNvSpPr>
              <p:nvPr/>
            </p:nvSpPr>
            <p:spPr bwMode="auto">
              <a:xfrm>
                <a:off x="4002088" y="2098676"/>
                <a:ext cx="1136650" cy="941388"/>
              </a:xfrm>
              <a:custGeom>
                <a:avLst/>
                <a:gdLst>
                  <a:gd name="T0" fmla="*/ 150 w 300"/>
                  <a:gd name="T1" fmla="*/ 248 h 248"/>
                  <a:gd name="T2" fmla="*/ 108 w 300"/>
                  <a:gd name="T3" fmla="*/ 226 h 248"/>
                  <a:gd name="T4" fmla="*/ 15 w 300"/>
                  <a:gd name="T5" fmla="*/ 106 h 248"/>
                  <a:gd name="T6" fmla="*/ 82 w 300"/>
                  <a:gd name="T7" fmla="*/ 0 h 248"/>
                  <a:gd name="T8" fmla="*/ 150 w 300"/>
                  <a:gd name="T9" fmla="*/ 64 h 248"/>
                  <a:gd name="T10" fmla="*/ 218 w 300"/>
                  <a:gd name="T11" fmla="*/ 0 h 248"/>
                  <a:gd name="T12" fmla="*/ 285 w 300"/>
                  <a:gd name="T13" fmla="*/ 106 h 248"/>
                  <a:gd name="T14" fmla="*/ 192 w 300"/>
                  <a:gd name="T15" fmla="*/ 226 h 248"/>
                  <a:gd name="T16" fmla="*/ 150 w 300"/>
                  <a:gd name="T1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248">
                    <a:moveTo>
                      <a:pt x="150" y="248"/>
                    </a:moveTo>
                    <a:cubicBezTo>
                      <a:pt x="135" y="242"/>
                      <a:pt x="121" y="235"/>
                      <a:pt x="108" y="226"/>
                    </a:cubicBezTo>
                    <a:cubicBezTo>
                      <a:pt x="66" y="197"/>
                      <a:pt x="30" y="155"/>
                      <a:pt x="15" y="106"/>
                    </a:cubicBezTo>
                    <a:cubicBezTo>
                      <a:pt x="0" y="59"/>
                      <a:pt x="26" y="0"/>
                      <a:pt x="82" y="0"/>
                    </a:cubicBezTo>
                    <a:cubicBezTo>
                      <a:pt x="139" y="0"/>
                      <a:pt x="150" y="64"/>
                      <a:pt x="150" y="64"/>
                    </a:cubicBezTo>
                    <a:cubicBezTo>
                      <a:pt x="150" y="64"/>
                      <a:pt x="160" y="0"/>
                      <a:pt x="218" y="0"/>
                    </a:cubicBezTo>
                    <a:cubicBezTo>
                      <a:pt x="273" y="0"/>
                      <a:pt x="300" y="59"/>
                      <a:pt x="285" y="106"/>
                    </a:cubicBezTo>
                    <a:cubicBezTo>
                      <a:pt x="270" y="155"/>
                      <a:pt x="234" y="197"/>
                      <a:pt x="192" y="226"/>
                    </a:cubicBezTo>
                    <a:cubicBezTo>
                      <a:pt x="179" y="235"/>
                      <a:pt x="164" y="242"/>
                      <a:pt x="150" y="248"/>
                    </a:cubicBezTo>
                    <a:close/>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39" name="Freeform 55"/>
              <p:cNvSpPr>
                <a:spLocks/>
              </p:cNvSpPr>
              <p:nvPr/>
            </p:nvSpPr>
            <p:spPr bwMode="auto">
              <a:xfrm>
                <a:off x="4084638" y="2360613"/>
                <a:ext cx="969963" cy="417513"/>
              </a:xfrm>
              <a:custGeom>
                <a:avLst/>
                <a:gdLst>
                  <a:gd name="T0" fmla="*/ 0 w 611"/>
                  <a:gd name="T1" fmla="*/ 134 h 263"/>
                  <a:gd name="T2" fmla="*/ 132 w 611"/>
                  <a:gd name="T3" fmla="*/ 134 h 263"/>
                  <a:gd name="T4" fmla="*/ 172 w 611"/>
                  <a:gd name="T5" fmla="*/ 201 h 263"/>
                  <a:gd name="T6" fmla="*/ 213 w 611"/>
                  <a:gd name="T7" fmla="*/ 58 h 263"/>
                  <a:gd name="T8" fmla="*/ 251 w 611"/>
                  <a:gd name="T9" fmla="*/ 129 h 263"/>
                  <a:gd name="T10" fmla="*/ 306 w 611"/>
                  <a:gd name="T11" fmla="*/ 129 h 263"/>
                  <a:gd name="T12" fmla="*/ 346 w 611"/>
                  <a:gd name="T13" fmla="*/ 263 h 263"/>
                  <a:gd name="T14" fmla="*/ 423 w 611"/>
                  <a:gd name="T15" fmla="*/ 0 h 263"/>
                  <a:gd name="T16" fmla="*/ 480 w 611"/>
                  <a:gd name="T17" fmla="*/ 132 h 263"/>
                  <a:gd name="T18" fmla="*/ 611 w 611"/>
                  <a:gd name="T19" fmla="*/ 13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263">
                    <a:moveTo>
                      <a:pt x="0" y="134"/>
                    </a:moveTo>
                    <a:lnTo>
                      <a:pt x="132" y="134"/>
                    </a:lnTo>
                    <a:lnTo>
                      <a:pt x="172" y="201"/>
                    </a:lnTo>
                    <a:lnTo>
                      <a:pt x="213" y="58"/>
                    </a:lnTo>
                    <a:lnTo>
                      <a:pt x="251" y="129"/>
                    </a:lnTo>
                    <a:lnTo>
                      <a:pt x="306" y="129"/>
                    </a:lnTo>
                    <a:lnTo>
                      <a:pt x="346" y="263"/>
                    </a:lnTo>
                    <a:lnTo>
                      <a:pt x="423" y="0"/>
                    </a:lnTo>
                    <a:lnTo>
                      <a:pt x="480" y="132"/>
                    </a:lnTo>
                    <a:lnTo>
                      <a:pt x="611" y="134"/>
                    </a:ln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grpSp>
          <p:nvGrpSpPr>
            <p:cNvPr id="140" name="Group 139"/>
            <p:cNvGrpSpPr/>
            <p:nvPr/>
          </p:nvGrpSpPr>
          <p:grpSpPr>
            <a:xfrm>
              <a:off x="10444075" y="4877371"/>
              <a:ext cx="217717" cy="214226"/>
              <a:chOff x="4025900" y="2051051"/>
              <a:chExt cx="1089025" cy="1071563"/>
            </a:xfrm>
          </p:grpSpPr>
          <p:sp>
            <p:nvSpPr>
              <p:cNvPr id="141" name="Freeform 59"/>
              <p:cNvSpPr>
                <a:spLocks/>
              </p:cNvSpPr>
              <p:nvPr/>
            </p:nvSpPr>
            <p:spPr bwMode="auto">
              <a:xfrm>
                <a:off x="4025900" y="2051051"/>
                <a:ext cx="527050" cy="1071563"/>
              </a:xfrm>
              <a:custGeom>
                <a:avLst/>
                <a:gdLst>
                  <a:gd name="T0" fmla="*/ 133 w 139"/>
                  <a:gd name="T1" fmla="*/ 0 h 282"/>
                  <a:gd name="T2" fmla="*/ 133 w 139"/>
                  <a:gd name="T3" fmla="*/ 69 h 282"/>
                  <a:gd name="T4" fmla="*/ 114 w 139"/>
                  <a:gd name="T5" fmla="*/ 49 h 282"/>
                  <a:gd name="T6" fmla="*/ 114 w 139"/>
                  <a:gd name="T7" fmla="*/ 49 h 282"/>
                  <a:gd name="T8" fmla="*/ 95 w 139"/>
                  <a:gd name="T9" fmla="*/ 30 h 282"/>
                  <a:gd name="T10" fmla="*/ 89 w 139"/>
                  <a:gd name="T11" fmla="*/ 31 h 282"/>
                  <a:gd name="T12" fmla="*/ 26 w 139"/>
                  <a:gd name="T13" fmla="*/ 122 h 282"/>
                  <a:gd name="T14" fmla="*/ 30 w 139"/>
                  <a:gd name="T15" fmla="*/ 147 h 282"/>
                  <a:gd name="T16" fmla="*/ 23 w 139"/>
                  <a:gd name="T17" fmla="*/ 160 h 282"/>
                  <a:gd name="T18" fmla="*/ 6 w 139"/>
                  <a:gd name="T19" fmla="*/ 249 h 282"/>
                  <a:gd name="T20" fmla="*/ 7 w 139"/>
                  <a:gd name="T21" fmla="*/ 253 h 282"/>
                  <a:gd name="T22" fmla="*/ 16 w 139"/>
                  <a:gd name="T23" fmla="*/ 269 h 282"/>
                  <a:gd name="T24" fmla="*/ 103 w 139"/>
                  <a:gd name="T25" fmla="*/ 215 h 282"/>
                  <a:gd name="T26" fmla="*/ 119 w 139"/>
                  <a:gd name="T27" fmla="*/ 1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82">
                    <a:moveTo>
                      <a:pt x="133" y="0"/>
                    </a:moveTo>
                    <a:cubicBezTo>
                      <a:pt x="133" y="69"/>
                      <a:pt x="133" y="69"/>
                      <a:pt x="133" y="69"/>
                    </a:cubicBezTo>
                    <a:cubicBezTo>
                      <a:pt x="123" y="69"/>
                      <a:pt x="114" y="60"/>
                      <a:pt x="114" y="49"/>
                    </a:cubicBezTo>
                    <a:cubicBezTo>
                      <a:pt x="114" y="49"/>
                      <a:pt x="114" y="49"/>
                      <a:pt x="114" y="49"/>
                    </a:cubicBezTo>
                    <a:cubicBezTo>
                      <a:pt x="114" y="38"/>
                      <a:pt x="105" y="30"/>
                      <a:pt x="95" y="30"/>
                    </a:cubicBezTo>
                    <a:cubicBezTo>
                      <a:pt x="93" y="30"/>
                      <a:pt x="90" y="30"/>
                      <a:pt x="89" y="31"/>
                    </a:cubicBezTo>
                    <a:cubicBezTo>
                      <a:pt x="52" y="43"/>
                      <a:pt x="26" y="80"/>
                      <a:pt x="26" y="122"/>
                    </a:cubicBezTo>
                    <a:cubicBezTo>
                      <a:pt x="26" y="130"/>
                      <a:pt x="28" y="139"/>
                      <a:pt x="30" y="147"/>
                    </a:cubicBezTo>
                    <a:cubicBezTo>
                      <a:pt x="30" y="147"/>
                      <a:pt x="25" y="156"/>
                      <a:pt x="23" y="160"/>
                    </a:cubicBezTo>
                    <a:cubicBezTo>
                      <a:pt x="5" y="193"/>
                      <a:pt x="0" y="227"/>
                      <a:pt x="6" y="249"/>
                    </a:cubicBezTo>
                    <a:cubicBezTo>
                      <a:pt x="7" y="253"/>
                      <a:pt x="7" y="253"/>
                      <a:pt x="7" y="253"/>
                    </a:cubicBezTo>
                    <a:cubicBezTo>
                      <a:pt x="7" y="259"/>
                      <a:pt x="10" y="265"/>
                      <a:pt x="16" y="269"/>
                    </a:cubicBezTo>
                    <a:cubicBezTo>
                      <a:pt x="36" y="282"/>
                      <a:pt x="75" y="258"/>
                      <a:pt x="103" y="215"/>
                    </a:cubicBezTo>
                    <a:cubicBezTo>
                      <a:pt x="131" y="172"/>
                      <a:pt x="139" y="127"/>
                      <a:pt x="119" y="114"/>
                    </a:cubicBezTo>
                  </a:path>
                </a:pathLst>
              </a:custGeom>
              <a:noFill/>
              <a:ln w="6350" cap="rnd">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42" name="Freeform 60"/>
              <p:cNvSpPr>
                <a:spLocks/>
              </p:cNvSpPr>
              <p:nvPr/>
            </p:nvSpPr>
            <p:spPr bwMode="auto">
              <a:xfrm>
                <a:off x="4587875" y="2051051"/>
                <a:ext cx="527050" cy="1071563"/>
              </a:xfrm>
              <a:custGeom>
                <a:avLst/>
                <a:gdLst>
                  <a:gd name="T0" fmla="*/ 5 w 139"/>
                  <a:gd name="T1" fmla="*/ 0 h 282"/>
                  <a:gd name="T2" fmla="*/ 5 w 139"/>
                  <a:gd name="T3" fmla="*/ 69 h 282"/>
                  <a:gd name="T4" fmla="*/ 24 w 139"/>
                  <a:gd name="T5" fmla="*/ 49 h 282"/>
                  <a:gd name="T6" fmla="*/ 24 w 139"/>
                  <a:gd name="T7" fmla="*/ 49 h 282"/>
                  <a:gd name="T8" fmla="*/ 43 w 139"/>
                  <a:gd name="T9" fmla="*/ 30 h 282"/>
                  <a:gd name="T10" fmla="*/ 49 w 139"/>
                  <a:gd name="T11" fmla="*/ 31 h 282"/>
                  <a:gd name="T12" fmla="*/ 112 w 139"/>
                  <a:gd name="T13" fmla="*/ 122 h 282"/>
                  <a:gd name="T14" fmla="*/ 108 w 139"/>
                  <a:gd name="T15" fmla="*/ 147 h 282"/>
                  <a:gd name="T16" fmla="*/ 115 w 139"/>
                  <a:gd name="T17" fmla="*/ 160 h 282"/>
                  <a:gd name="T18" fmla="*/ 132 w 139"/>
                  <a:gd name="T19" fmla="*/ 249 h 282"/>
                  <a:gd name="T20" fmla="*/ 131 w 139"/>
                  <a:gd name="T21" fmla="*/ 253 h 282"/>
                  <a:gd name="T22" fmla="*/ 122 w 139"/>
                  <a:gd name="T23" fmla="*/ 269 h 282"/>
                  <a:gd name="T24" fmla="*/ 35 w 139"/>
                  <a:gd name="T25" fmla="*/ 215 h 282"/>
                  <a:gd name="T26" fmla="*/ 19 w 139"/>
                  <a:gd name="T27" fmla="*/ 1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82">
                    <a:moveTo>
                      <a:pt x="5" y="0"/>
                    </a:moveTo>
                    <a:cubicBezTo>
                      <a:pt x="5" y="69"/>
                      <a:pt x="5" y="69"/>
                      <a:pt x="5" y="69"/>
                    </a:cubicBezTo>
                    <a:cubicBezTo>
                      <a:pt x="15" y="69"/>
                      <a:pt x="24" y="60"/>
                      <a:pt x="24" y="49"/>
                    </a:cubicBezTo>
                    <a:cubicBezTo>
                      <a:pt x="24" y="49"/>
                      <a:pt x="24" y="49"/>
                      <a:pt x="24" y="49"/>
                    </a:cubicBezTo>
                    <a:cubicBezTo>
                      <a:pt x="24" y="38"/>
                      <a:pt x="33" y="30"/>
                      <a:pt x="43" y="30"/>
                    </a:cubicBezTo>
                    <a:cubicBezTo>
                      <a:pt x="45" y="30"/>
                      <a:pt x="48" y="30"/>
                      <a:pt x="49" y="31"/>
                    </a:cubicBezTo>
                    <a:cubicBezTo>
                      <a:pt x="86" y="43"/>
                      <a:pt x="112" y="80"/>
                      <a:pt x="112" y="122"/>
                    </a:cubicBezTo>
                    <a:cubicBezTo>
                      <a:pt x="112" y="130"/>
                      <a:pt x="111" y="139"/>
                      <a:pt x="108" y="147"/>
                    </a:cubicBezTo>
                    <a:cubicBezTo>
                      <a:pt x="108" y="147"/>
                      <a:pt x="113" y="156"/>
                      <a:pt x="115" y="160"/>
                    </a:cubicBezTo>
                    <a:cubicBezTo>
                      <a:pt x="133" y="193"/>
                      <a:pt x="139" y="227"/>
                      <a:pt x="132" y="249"/>
                    </a:cubicBezTo>
                    <a:cubicBezTo>
                      <a:pt x="131" y="253"/>
                      <a:pt x="131" y="253"/>
                      <a:pt x="131" y="253"/>
                    </a:cubicBezTo>
                    <a:cubicBezTo>
                      <a:pt x="131" y="259"/>
                      <a:pt x="128" y="265"/>
                      <a:pt x="122" y="269"/>
                    </a:cubicBezTo>
                    <a:cubicBezTo>
                      <a:pt x="102" y="282"/>
                      <a:pt x="63" y="258"/>
                      <a:pt x="35" y="215"/>
                    </a:cubicBezTo>
                    <a:cubicBezTo>
                      <a:pt x="7" y="172"/>
                      <a:pt x="0" y="127"/>
                      <a:pt x="19" y="114"/>
                    </a:cubicBezTo>
                  </a:path>
                </a:pathLst>
              </a:custGeom>
              <a:noFill/>
              <a:ln w="6350" cap="rnd">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grpSp>
          <p:nvGrpSpPr>
            <p:cNvPr id="143" name="Group 142"/>
            <p:cNvGrpSpPr/>
            <p:nvPr/>
          </p:nvGrpSpPr>
          <p:grpSpPr>
            <a:xfrm>
              <a:off x="10848961" y="4894907"/>
              <a:ext cx="204806" cy="179155"/>
              <a:chOff x="2123368" y="3192895"/>
              <a:chExt cx="280346" cy="245234"/>
            </a:xfrm>
          </p:grpSpPr>
          <p:grpSp>
            <p:nvGrpSpPr>
              <p:cNvPr id="144" name="Group 143"/>
              <p:cNvGrpSpPr/>
              <p:nvPr/>
            </p:nvGrpSpPr>
            <p:grpSpPr>
              <a:xfrm>
                <a:off x="2123368" y="3192895"/>
                <a:ext cx="245234" cy="245234"/>
                <a:chOff x="4043363" y="2043113"/>
                <a:chExt cx="1052512" cy="1052512"/>
              </a:xfrm>
            </p:grpSpPr>
            <p:sp>
              <p:nvSpPr>
                <p:cNvPr id="148" name="Freeform 64"/>
                <p:cNvSpPr>
                  <a:spLocks/>
                </p:cNvSpPr>
                <p:nvPr/>
              </p:nvSpPr>
              <p:spPr bwMode="auto">
                <a:xfrm>
                  <a:off x="4070350" y="2660650"/>
                  <a:ext cx="409575" cy="409575"/>
                </a:xfrm>
                <a:custGeom>
                  <a:avLst/>
                  <a:gdLst>
                    <a:gd name="T0" fmla="*/ 258 w 258"/>
                    <a:gd name="T1" fmla="*/ 57 h 258"/>
                    <a:gd name="T2" fmla="*/ 57 w 258"/>
                    <a:gd name="T3" fmla="*/ 258 h 258"/>
                    <a:gd name="T4" fmla="*/ 0 w 258"/>
                    <a:gd name="T5" fmla="*/ 200 h 258"/>
                    <a:gd name="T6" fmla="*/ 200 w 258"/>
                    <a:gd name="T7" fmla="*/ 0 h 258"/>
                  </a:gdLst>
                  <a:ahLst/>
                  <a:cxnLst>
                    <a:cxn ang="0">
                      <a:pos x="T0" y="T1"/>
                    </a:cxn>
                    <a:cxn ang="0">
                      <a:pos x="T2" y="T3"/>
                    </a:cxn>
                    <a:cxn ang="0">
                      <a:pos x="T4" y="T5"/>
                    </a:cxn>
                    <a:cxn ang="0">
                      <a:pos x="T6" y="T7"/>
                    </a:cxn>
                  </a:cxnLst>
                  <a:rect l="0" t="0" r="r" b="b"/>
                  <a:pathLst>
                    <a:path w="258" h="258">
                      <a:moveTo>
                        <a:pt x="258" y="57"/>
                      </a:moveTo>
                      <a:lnTo>
                        <a:pt x="57" y="258"/>
                      </a:lnTo>
                      <a:lnTo>
                        <a:pt x="0" y="200"/>
                      </a:lnTo>
                      <a:lnTo>
                        <a:pt x="200" y="0"/>
                      </a:ln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49" name="Freeform 65"/>
                <p:cNvSpPr>
                  <a:spLocks/>
                </p:cNvSpPr>
                <p:nvPr/>
              </p:nvSpPr>
              <p:spPr bwMode="auto">
                <a:xfrm>
                  <a:off x="4376738" y="2201863"/>
                  <a:ext cx="560388" cy="560388"/>
                </a:xfrm>
                <a:custGeom>
                  <a:avLst/>
                  <a:gdLst>
                    <a:gd name="T0" fmla="*/ 0 w 353"/>
                    <a:gd name="T1" fmla="*/ 284 h 353"/>
                    <a:gd name="T2" fmla="*/ 284 w 353"/>
                    <a:gd name="T3" fmla="*/ 0 h 353"/>
                    <a:gd name="T4" fmla="*/ 353 w 353"/>
                    <a:gd name="T5" fmla="*/ 70 h 353"/>
                    <a:gd name="T6" fmla="*/ 69 w 353"/>
                    <a:gd name="T7" fmla="*/ 353 h 353"/>
                  </a:gdLst>
                  <a:ahLst/>
                  <a:cxnLst>
                    <a:cxn ang="0">
                      <a:pos x="T0" y="T1"/>
                    </a:cxn>
                    <a:cxn ang="0">
                      <a:pos x="T2" y="T3"/>
                    </a:cxn>
                    <a:cxn ang="0">
                      <a:pos x="T4" y="T5"/>
                    </a:cxn>
                    <a:cxn ang="0">
                      <a:pos x="T6" y="T7"/>
                    </a:cxn>
                  </a:cxnLst>
                  <a:rect l="0" t="0" r="r" b="b"/>
                  <a:pathLst>
                    <a:path w="353" h="353">
                      <a:moveTo>
                        <a:pt x="0" y="284"/>
                      </a:moveTo>
                      <a:lnTo>
                        <a:pt x="284" y="0"/>
                      </a:lnTo>
                      <a:lnTo>
                        <a:pt x="353" y="70"/>
                      </a:lnTo>
                      <a:lnTo>
                        <a:pt x="69" y="353"/>
                      </a:ln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50" name="Line 66"/>
                <p:cNvSpPr>
                  <a:spLocks noChangeShapeType="1"/>
                </p:cNvSpPr>
                <p:nvPr/>
              </p:nvSpPr>
              <p:spPr bwMode="auto">
                <a:xfrm>
                  <a:off x="4335463" y="2611438"/>
                  <a:ext cx="193675" cy="193675"/>
                </a:xfrm>
                <a:prstGeom prst="line">
                  <a:avLst/>
                </a:prstGeom>
                <a:noFill/>
                <a:ln w="635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51" name="Line 67"/>
                <p:cNvSpPr>
                  <a:spLocks noChangeShapeType="1"/>
                </p:cNvSpPr>
                <p:nvPr/>
              </p:nvSpPr>
              <p:spPr bwMode="auto">
                <a:xfrm flipH="1">
                  <a:off x="4899025" y="2043113"/>
                  <a:ext cx="196850" cy="196850"/>
                </a:xfrm>
                <a:prstGeom prst="line">
                  <a:avLst/>
                </a:prstGeom>
                <a:noFill/>
                <a:ln w="635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52" name="Line 68"/>
                <p:cNvSpPr>
                  <a:spLocks noChangeShapeType="1"/>
                </p:cNvSpPr>
                <p:nvPr/>
              </p:nvSpPr>
              <p:spPr bwMode="auto">
                <a:xfrm>
                  <a:off x="4043363" y="2952750"/>
                  <a:ext cx="144463" cy="142875"/>
                </a:xfrm>
                <a:prstGeom prst="line">
                  <a:avLst/>
                </a:prstGeom>
                <a:noFill/>
                <a:ln w="635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53" name="Line 69"/>
                <p:cNvSpPr>
                  <a:spLocks noChangeShapeType="1"/>
                </p:cNvSpPr>
                <p:nvPr/>
              </p:nvSpPr>
              <p:spPr bwMode="auto">
                <a:xfrm>
                  <a:off x="4876800" y="2212975"/>
                  <a:ext cx="49213" cy="50800"/>
                </a:xfrm>
                <a:prstGeom prst="line">
                  <a:avLst/>
                </a:prstGeom>
                <a:noFill/>
                <a:ln w="635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grpSp>
            <p:nvGrpSpPr>
              <p:cNvPr id="145" name="Group 144"/>
              <p:cNvGrpSpPr/>
              <p:nvPr/>
            </p:nvGrpSpPr>
            <p:grpSpPr>
              <a:xfrm>
                <a:off x="2350977" y="3215828"/>
                <a:ext cx="52737" cy="81770"/>
                <a:chOff x="4327525" y="3146426"/>
                <a:chExt cx="314325" cy="487363"/>
              </a:xfrm>
            </p:grpSpPr>
            <p:sp>
              <p:nvSpPr>
                <p:cNvPr id="146" name="Freeform 73"/>
                <p:cNvSpPr>
                  <a:spLocks/>
                </p:cNvSpPr>
                <p:nvPr/>
              </p:nvSpPr>
              <p:spPr bwMode="auto">
                <a:xfrm>
                  <a:off x="4327525" y="3146426"/>
                  <a:ext cx="314325" cy="487363"/>
                </a:xfrm>
                <a:custGeom>
                  <a:avLst/>
                  <a:gdLst>
                    <a:gd name="T0" fmla="*/ 40 w 81"/>
                    <a:gd name="T1" fmla="*/ 0 h 127"/>
                    <a:gd name="T2" fmla="*/ 11 w 81"/>
                    <a:gd name="T3" fmla="*/ 58 h 127"/>
                    <a:gd name="T4" fmla="*/ 12 w 81"/>
                    <a:gd name="T5" fmla="*/ 57 h 127"/>
                    <a:gd name="T6" fmla="*/ 0 w 81"/>
                    <a:gd name="T7" fmla="*/ 86 h 127"/>
                    <a:gd name="T8" fmla="*/ 40 w 81"/>
                    <a:gd name="T9" fmla="*/ 127 h 127"/>
                    <a:gd name="T10" fmla="*/ 81 w 81"/>
                    <a:gd name="T11" fmla="*/ 86 h 127"/>
                    <a:gd name="T12" fmla="*/ 69 w 81"/>
                    <a:gd name="T13" fmla="*/ 57 h 127"/>
                    <a:gd name="T14" fmla="*/ 70 w 81"/>
                    <a:gd name="T15" fmla="*/ 58 h 127"/>
                    <a:gd name="T16" fmla="*/ 40 w 81"/>
                    <a:gd name="T1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27">
                      <a:moveTo>
                        <a:pt x="40" y="0"/>
                      </a:moveTo>
                      <a:cubicBezTo>
                        <a:pt x="38" y="30"/>
                        <a:pt x="21" y="47"/>
                        <a:pt x="11" y="58"/>
                      </a:cubicBezTo>
                      <a:cubicBezTo>
                        <a:pt x="12" y="57"/>
                        <a:pt x="12" y="57"/>
                        <a:pt x="12" y="57"/>
                      </a:cubicBezTo>
                      <a:cubicBezTo>
                        <a:pt x="4" y="64"/>
                        <a:pt x="0" y="75"/>
                        <a:pt x="0" y="86"/>
                      </a:cubicBezTo>
                      <a:cubicBezTo>
                        <a:pt x="0" y="109"/>
                        <a:pt x="18" y="127"/>
                        <a:pt x="40" y="127"/>
                      </a:cubicBezTo>
                      <a:cubicBezTo>
                        <a:pt x="63" y="127"/>
                        <a:pt x="81" y="109"/>
                        <a:pt x="81" y="86"/>
                      </a:cubicBezTo>
                      <a:cubicBezTo>
                        <a:pt x="81" y="75"/>
                        <a:pt x="77" y="64"/>
                        <a:pt x="69" y="57"/>
                      </a:cubicBezTo>
                      <a:cubicBezTo>
                        <a:pt x="70" y="58"/>
                        <a:pt x="70" y="58"/>
                        <a:pt x="70" y="58"/>
                      </a:cubicBezTo>
                      <a:cubicBezTo>
                        <a:pt x="59" y="47"/>
                        <a:pt x="44" y="30"/>
                        <a:pt x="40" y="0"/>
                      </a:cubicBezTo>
                      <a:close/>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47" name="Freeform 74"/>
                <p:cNvSpPr>
                  <a:spLocks/>
                </p:cNvSpPr>
                <p:nvPr/>
              </p:nvSpPr>
              <p:spPr bwMode="auto">
                <a:xfrm>
                  <a:off x="4394200" y="3511551"/>
                  <a:ext cx="38100" cy="41275"/>
                </a:xfrm>
                <a:custGeom>
                  <a:avLst/>
                  <a:gdLst>
                    <a:gd name="T0" fmla="*/ 0 w 10"/>
                    <a:gd name="T1" fmla="*/ 0 h 11"/>
                    <a:gd name="T2" fmla="*/ 10 w 10"/>
                    <a:gd name="T3" fmla="*/ 11 h 11"/>
                  </a:gdLst>
                  <a:ahLst/>
                  <a:cxnLst>
                    <a:cxn ang="0">
                      <a:pos x="T0" y="T1"/>
                    </a:cxn>
                    <a:cxn ang="0">
                      <a:pos x="T2" y="T3"/>
                    </a:cxn>
                  </a:cxnLst>
                  <a:rect l="0" t="0" r="r" b="b"/>
                  <a:pathLst>
                    <a:path w="10" h="11">
                      <a:moveTo>
                        <a:pt x="0" y="0"/>
                      </a:moveTo>
                      <a:cubicBezTo>
                        <a:pt x="3" y="4"/>
                        <a:pt x="6" y="8"/>
                        <a:pt x="10" y="11"/>
                      </a:cubicBez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grpSp>
        <p:grpSp>
          <p:nvGrpSpPr>
            <p:cNvPr id="154" name="Group 153"/>
            <p:cNvGrpSpPr/>
            <p:nvPr/>
          </p:nvGrpSpPr>
          <p:grpSpPr>
            <a:xfrm>
              <a:off x="10132737" y="4873298"/>
              <a:ext cx="124169" cy="222373"/>
              <a:chOff x="4273551" y="2041525"/>
              <a:chExt cx="592138" cy="1060451"/>
            </a:xfrm>
          </p:grpSpPr>
          <p:sp>
            <p:nvSpPr>
              <p:cNvPr id="155" name="Freeform 78"/>
              <p:cNvSpPr>
                <a:spLocks/>
              </p:cNvSpPr>
              <p:nvPr/>
            </p:nvSpPr>
            <p:spPr bwMode="auto">
              <a:xfrm>
                <a:off x="4457701" y="2041525"/>
                <a:ext cx="225425" cy="33338"/>
              </a:xfrm>
              <a:custGeom>
                <a:avLst/>
                <a:gdLst>
                  <a:gd name="T0" fmla="*/ 59 w 59"/>
                  <a:gd name="T1" fmla="*/ 7 h 9"/>
                  <a:gd name="T2" fmla="*/ 31 w 59"/>
                  <a:gd name="T3" fmla="*/ 0 h 9"/>
                  <a:gd name="T4" fmla="*/ 0 w 59"/>
                  <a:gd name="T5" fmla="*/ 9 h 9"/>
                </a:gdLst>
                <a:ahLst/>
                <a:cxnLst>
                  <a:cxn ang="0">
                    <a:pos x="T0" y="T1"/>
                  </a:cxn>
                  <a:cxn ang="0">
                    <a:pos x="T2" y="T3"/>
                  </a:cxn>
                  <a:cxn ang="0">
                    <a:pos x="T4" y="T5"/>
                  </a:cxn>
                </a:cxnLst>
                <a:rect l="0" t="0" r="r" b="b"/>
                <a:pathLst>
                  <a:path w="59" h="9">
                    <a:moveTo>
                      <a:pt x="59" y="7"/>
                    </a:moveTo>
                    <a:cubicBezTo>
                      <a:pt x="51" y="3"/>
                      <a:pt x="41" y="0"/>
                      <a:pt x="31" y="0"/>
                    </a:cubicBezTo>
                    <a:cubicBezTo>
                      <a:pt x="19" y="0"/>
                      <a:pt x="8" y="3"/>
                      <a:pt x="0" y="9"/>
                    </a:cubicBez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56" name="Freeform 79"/>
              <p:cNvSpPr>
                <a:spLocks/>
              </p:cNvSpPr>
              <p:nvPr/>
            </p:nvSpPr>
            <p:spPr bwMode="auto">
              <a:xfrm>
                <a:off x="4460876" y="2173288"/>
                <a:ext cx="217488" cy="26988"/>
              </a:xfrm>
              <a:custGeom>
                <a:avLst/>
                <a:gdLst>
                  <a:gd name="T0" fmla="*/ 0 w 57"/>
                  <a:gd name="T1" fmla="*/ 7 h 7"/>
                  <a:gd name="T2" fmla="*/ 29 w 57"/>
                  <a:gd name="T3" fmla="*/ 0 h 7"/>
                  <a:gd name="T4" fmla="*/ 57 w 57"/>
                  <a:gd name="T5" fmla="*/ 7 h 7"/>
                </a:gdLst>
                <a:ahLst/>
                <a:cxnLst>
                  <a:cxn ang="0">
                    <a:pos x="T0" y="T1"/>
                  </a:cxn>
                  <a:cxn ang="0">
                    <a:pos x="T2" y="T3"/>
                  </a:cxn>
                  <a:cxn ang="0">
                    <a:pos x="T4" y="T5"/>
                  </a:cxn>
                </a:cxnLst>
                <a:rect l="0" t="0" r="r" b="b"/>
                <a:pathLst>
                  <a:path w="57" h="7">
                    <a:moveTo>
                      <a:pt x="0" y="7"/>
                    </a:moveTo>
                    <a:cubicBezTo>
                      <a:pt x="8" y="3"/>
                      <a:pt x="18" y="0"/>
                      <a:pt x="29" y="0"/>
                    </a:cubicBezTo>
                    <a:cubicBezTo>
                      <a:pt x="40" y="0"/>
                      <a:pt x="49" y="2"/>
                      <a:pt x="57" y="7"/>
                    </a:cubicBez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57" name="Freeform 80"/>
              <p:cNvSpPr>
                <a:spLocks/>
              </p:cNvSpPr>
              <p:nvPr/>
            </p:nvSpPr>
            <p:spPr bwMode="auto">
              <a:xfrm>
                <a:off x="4308476" y="2074863"/>
                <a:ext cx="557213" cy="1027113"/>
              </a:xfrm>
              <a:custGeom>
                <a:avLst/>
                <a:gdLst>
                  <a:gd name="T0" fmla="*/ 38 w 146"/>
                  <a:gd name="T1" fmla="*/ 0 h 271"/>
                  <a:gd name="T2" fmla="*/ 91 w 146"/>
                  <a:gd name="T3" fmla="*/ 133 h 271"/>
                  <a:gd name="T4" fmla="*/ 146 w 146"/>
                  <a:gd name="T5" fmla="*/ 230 h 271"/>
                  <a:gd name="T6" fmla="*/ 110 w 146"/>
                  <a:gd name="T7" fmla="*/ 271 h 271"/>
                  <a:gd name="T8" fmla="*/ 45 w 146"/>
                  <a:gd name="T9" fmla="*/ 136 h 271"/>
                  <a:gd name="T10" fmla="*/ 14 w 146"/>
                  <a:gd name="T11" fmla="*/ 43 h 271"/>
                  <a:gd name="T12" fmla="*/ 38 w 146"/>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146" h="271">
                    <a:moveTo>
                      <a:pt x="38" y="0"/>
                    </a:moveTo>
                    <a:cubicBezTo>
                      <a:pt x="38" y="0"/>
                      <a:pt x="25" y="57"/>
                      <a:pt x="91" y="133"/>
                    </a:cubicBezTo>
                    <a:cubicBezTo>
                      <a:pt x="146" y="207"/>
                      <a:pt x="146" y="230"/>
                      <a:pt x="146" y="230"/>
                    </a:cubicBezTo>
                    <a:cubicBezTo>
                      <a:pt x="146" y="230"/>
                      <a:pt x="123" y="269"/>
                      <a:pt x="110" y="271"/>
                    </a:cubicBezTo>
                    <a:cubicBezTo>
                      <a:pt x="110" y="271"/>
                      <a:pt x="111" y="229"/>
                      <a:pt x="45" y="136"/>
                    </a:cubicBezTo>
                    <a:cubicBezTo>
                      <a:pt x="0" y="62"/>
                      <a:pt x="14" y="43"/>
                      <a:pt x="14" y="43"/>
                    </a:cubicBezTo>
                    <a:lnTo>
                      <a:pt x="38" y="0"/>
                    </a:lnTo>
                    <a:close/>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58" name="Freeform 81"/>
              <p:cNvSpPr>
                <a:spLocks/>
              </p:cNvSpPr>
              <p:nvPr/>
            </p:nvSpPr>
            <p:spPr bwMode="auto">
              <a:xfrm>
                <a:off x="4572001" y="2071688"/>
                <a:ext cx="260350" cy="508000"/>
              </a:xfrm>
              <a:custGeom>
                <a:avLst/>
                <a:gdLst>
                  <a:gd name="T0" fmla="*/ 24 w 68"/>
                  <a:gd name="T1" fmla="*/ 134 h 134"/>
                  <a:gd name="T2" fmla="*/ 55 w 68"/>
                  <a:gd name="T3" fmla="*/ 44 h 134"/>
                  <a:gd name="T4" fmla="*/ 29 w 68"/>
                  <a:gd name="T5" fmla="*/ 0 h 134"/>
                  <a:gd name="T6" fmla="*/ 0 w 68"/>
                  <a:gd name="T7" fmla="*/ 104 h 134"/>
                </a:gdLst>
                <a:ahLst/>
                <a:cxnLst>
                  <a:cxn ang="0">
                    <a:pos x="T0" y="T1"/>
                  </a:cxn>
                  <a:cxn ang="0">
                    <a:pos x="T2" y="T3"/>
                  </a:cxn>
                  <a:cxn ang="0">
                    <a:pos x="T4" y="T5"/>
                  </a:cxn>
                  <a:cxn ang="0">
                    <a:pos x="T6" y="T7"/>
                  </a:cxn>
                </a:cxnLst>
                <a:rect l="0" t="0" r="r" b="b"/>
                <a:pathLst>
                  <a:path w="68" h="134">
                    <a:moveTo>
                      <a:pt x="24" y="134"/>
                    </a:moveTo>
                    <a:cubicBezTo>
                      <a:pt x="68" y="63"/>
                      <a:pt x="55" y="44"/>
                      <a:pt x="55" y="44"/>
                    </a:cubicBezTo>
                    <a:cubicBezTo>
                      <a:pt x="29" y="0"/>
                      <a:pt x="29" y="0"/>
                      <a:pt x="29" y="0"/>
                    </a:cubicBezTo>
                    <a:cubicBezTo>
                      <a:pt x="29" y="0"/>
                      <a:pt x="40" y="44"/>
                      <a:pt x="0" y="104"/>
                    </a:cubicBez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59" name="Freeform 82"/>
              <p:cNvSpPr>
                <a:spLocks/>
              </p:cNvSpPr>
              <p:nvPr/>
            </p:nvSpPr>
            <p:spPr bwMode="auto">
              <a:xfrm>
                <a:off x="4273551" y="2590800"/>
                <a:ext cx="295275" cy="511175"/>
              </a:xfrm>
              <a:custGeom>
                <a:avLst/>
                <a:gdLst>
                  <a:gd name="T0" fmla="*/ 53 w 77"/>
                  <a:gd name="T1" fmla="*/ 0 h 135"/>
                  <a:gd name="T2" fmla="*/ 0 w 77"/>
                  <a:gd name="T3" fmla="*/ 94 h 135"/>
                  <a:gd name="T4" fmla="*/ 36 w 77"/>
                  <a:gd name="T5" fmla="*/ 135 h 135"/>
                  <a:gd name="T6" fmla="*/ 77 w 77"/>
                  <a:gd name="T7" fmla="*/ 36 h 135"/>
                </a:gdLst>
                <a:ahLst/>
                <a:cxnLst>
                  <a:cxn ang="0">
                    <a:pos x="T0" y="T1"/>
                  </a:cxn>
                  <a:cxn ang="0">
                    <a:pos x="T2" y="T3"/>
                  </a:cxn>
                  <a:cxn ang="0">
                    <a:pos x="T4" y="T5"/>
                  </a:cxn>
                  <a:cxn ang="0">
                    <a:pos x="T6" y="T7"/>
                  </a:cxn>
                </a:cxnLst>
                <a:rect l="0" t="0" r="r" b="b"/>
                <a:pathLst>
                  <a:path w="77" h="135">
                    <a:moveTo>
                      <a:pt x="53" y="0"/>
                    </a:moveTo>
                    <a:cubicBezTo>
                      <a:pt x="0" y="71"/>
                      <a:pt x="0" y="94"/>
                      <a:pt x="0" y="94"/>
                    </a:cubicBezTo>
                    <a:cubicBezTo>
                      <a:pt x="0" y="94"/>
                      <a:pt x="23" y="133"/>
                      <a:pt x="36" y="135"/>
                    </a:cubicBezTo>
                    <a:cubicBezTo>
                      <a:pt x="36" y="135"/>
                      <a:pt x="35" y="104"/>
                      <a:pt x="77" y="36"/>
                    </a:cubicBez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sp>
          <p:nvSpPr>
            <p:cNvPr id="160" name="TextBox 159"/>
            <p:cNvSpPr txBox="1"/>
            <p:nvPr/>
          </p:nvSpPr>
          <p:spPr>
            <a:xfrm>
              <a:off x="9048606" y="2985984"/>
              <a:ext cx="1201130" cy="664875"/>
            </a:xfrm>
            <a:prstGeom prst="rect">
              <a:avLst/>
            </a:prstGeom>
            <a:noFill/>
          </p:spPr>
          <p:txBody>
            <a:bodyPr wrap="square" lIns="27000" tIns="27000" rIns="27000" bIns="0" rtlCol="0" anchor="ctr" anchorCtr="0">
              <a:noAutofit/>
            </a:bodyPr>
            <a:lstStyle/>
            <a:p>
              <a:pPr algn="ctr" defTabSz="685800"/>
              <a:r>
                <a:rPr lang="en-ZA" sz="3300" dirty="0">
                  <a:solidFill>
                    <a:srgbClr val="F15A22"/>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sp>
          <p:nvSpPr>
            <p:cNvPr id="161" name="TextBox 160"/>
            <p:cNvSpPr txBox="1"/>
            <p:nvPr/>
          </p:nvSpPr>
          <p:spPr>
            <a:xfrm>
              <a:off x="9896193" y="4047454"/>
              <a:ext cx="1201130" cy="664875"/>
            </a:xfrm>
            <a:prstGeom prst="rect">
              <a:avLst/>
            </a:prstGeom>
            <a:noFill/>
          </p:spPr>
          <p:txBody>
            <a:bodyPr wrap="square" lIns="27000" tIns="27000" rIns="27000" bIns="0" rtlCol="0" anchor="ctr" anchorCtr="0">
              <a:noAutofit/>
            </a:bodyPr>
            <a:lstStyle/>
            <a:p>
              <a:pPr algn="ctr" defTabSz="685800"/>
              <a:r>
                <a:rPr lang="en-ZA" sz="3300" dirty="0">
                  <a:solidFill>
                    <a:srgbClr val="F15A22"/>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sp>
          <p:nvSpPr>
            <p:cNvPr id="162" name="TextBox 161"/>
            <p:cNvSpPr txBox="1"/>
            <p:nvPr/>
          </p:nvSpPr>
          <p:spPr>
            <a:xfrm>
              <a:off x="8194543" y="4047454"/>
              <a:ext cx="1201130" cy="664875"/>
            </a:xfrm>
            <a:prstGeom prst="rect">
              <a:avLst/>
            </a:prstGeom>
            <a:noFill/>
          </p:spPr>
          <p:txBody>
            <a:bodyPr wrap="square" lIns="27000" tIns="27000" rIns="27000" bIns="0" rtlCol="0" anchor="ctr" anchorCtr="0">
              <a:noAutofit/>
            </a:bodyPr>
            <a:lstStyle/>
            <a:p>
              <a:pPr algn="ctr" defTabSz="685800"/>
              <a:r>
                <a:rPr lang="en-ZA" sz="3300" dirty="0">
                  <a:solidFill>
                    <a:srgbClr val="F15A22"/>
                  </a:solidFill>
                  <a:latin typeface="Open Sans Semibold" panose="020B0706030804020204" pitchFamily="34" charset="0"/>
                  <a:ea typeface="Open Sans Semibold" panose="020B0706030804020204" pitchFamily="34" charset="0"/>
                  <a:cs typeface="Open Sans Semibold" panose="020B0706030804020204" pitchFamily="34" charset="0"/>
                </a:rPr>
                <a:t>60</a:t>
              </a:r>
            </a:p>
          </p:txBody>
        </p:sp>
      </p:grpSp>
      <p:grpSp>
        <p:nvGrpSpPr>
          <p:cNvPr id="227" name="Group 226"/>
          <p:cNvGrpSpPr/>
          <p:nvPr/>
        </p:nvGrpSpPr>
        <p:grpSpPr>
          <a:xfrm>
            <a:off x="2402290" y="1832056"/>
            <a:ext cx="2974046" cy="2654285"/>
            <a:chOff x="2413176" y="2002671"/>
            <a:chExt cx="4582235" cy="4089566"/>
          </a:xfrm>
        </p:grpSpPr>
        <p:grpSp>
          <p:nvGrpSpPr>
            <p:cNvPr id="163" name="Group 162"/>
            <p:cNvGrpSpPr/>
            <p:nvPr/>
          </p:nvGrpSpPr>
          <p:grpSpPr>
            <a:xfrm>
              <a:off x="2413176" y="2002671"/>
              <a:ext cx="4582235" cy="4089566"/>
              <a:chOff x="5079428" y="1100506"/>
              <a:chExt cx="5440371" cy="4855437"/>
            </a:xfrm>
          </p:grpSpPr>
          <p:sp>
            <p:nvSpPr>
              <p:cNvPr id="164" name="TextBox 163"/>
              <p:cNvSpPr txBox="1"/>
              <p:nvPr/>
            </p:nvSpPr>
            <p:spPr>
              <a:xfrm>
                <a:off x="7094764" y="1809450"/>
                <a:ext cx="1426071" cy="789389"/>
              </a:xfrm>
              <a:prstGeom prst="rect">
                <a:avLst/>
              </a:prstGeom>
              <a:noFill/>
            </p:spPr>
            <p:txBody>
              <a:bodyPr wrap="square" lIns="27000" tIns="27000" rIns="27000" bIns="0" rtlCol="0" anchor="ctr" anchorCtr="0">
                <a:noAutofit/>
              </a:bodyPr>
              <a:lstStyle/>
              <a:p>
                <a:pPr algn="ctr" defTabSz="685800"/>
                <a:r>
                  <a:rPr lang="en-ZA" sz="825" dirty="0">
                    <a:solidFill>
                      <a:srgbClr val="FFFFFF">
                        <a:lumMod val="75000"/>
                      </a:srgbClr>
                    </a:solidFill>
                    <a:ea typeface="Open Sans" panose="020B0606030504020204" pitchFamily="34" charset="0"/>
                    <a:cs typeface="Open Sans" panose="020B0606030504020204" pitchFamily="34" charset="0"/>
                  </a:rPr>
                  <a:t>Physical inactivity,</a:t>
                </a:r>
                <a:br>
                  <a:rPr lang="en-ZA" sz="825" dirty="0">
                    <a:solidFill>
                      <a:srgbClr val="FFFFFF">
                        <a:lumMod val="75000"/>
                      </a:srgbClr>
                    </a:solidFill>
                    <a:ea typeface="Open Sans" panose="020B0606030504020204" pitchFamily="34" charset="0"/>
                    <a:cs typeface="Open Sans" panose="020B0606030504020204" pitchFamily="34" charset="0"/>
                  </a:rPr>
                </a:br>
                <a:r>
                  <a:rPr lang="en-ZA" sz="825" dirty="0">
                    <a:solidFill>
                      <a:srgbClr val="FFFFFF">
                        <a:lumMod val="75000"/>
                      </a:srgbClr>
                    </a:solidFill>
                    <a:ea typeface="Open Sans" panose="020B0606030504020204" pitchFamily="34" charset="0"/>
                    <a:cs typeface="Open Sans" panose="020B0606030504020204" pitchFamily="34" charset="0"/>
                  </a:rPr>
                  <a:t>poor nutrition, smoking</a:t>
                </a:r>
              </a:p>
            </p:txBody>
          </p:sp>
          <p:sp>
            <p:nvSpPr>
              <p:cNvPr id="165" name="Line 49"/>
              <p:cNvSpPr>
                <a:spLocks noChangeShapeType="1"/>
              </p:cNvSpPr>
              <p:nvPr/>
            </p:nvSpPr>
            <p:spPr bwMode="auto">
              <a:xfrm>
                <a:off x="6314512" y="373130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66" name="Line 50"/>
              <p:cNvSpPr>
                <a:spLocks noChangeShapeType="1"/>
              </p:cNvSpPr>
              <p:nvPr/>
            </p:nvSpPr>
            <p:spPr bwMode="auto">
              <a:xfrm>
                <a:off x="6314512" y="373130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nvGrpSpPr>
              <p:cNvPr id="167" name="Group 166"/>
              <p:cNvGrpSpPr/>
              <p:nvPr/>
            </p:nvGrpSpPr>
            <p:grpSpPr>
              <a:xfrm>
                <a:off x="5079428" y="3513241"/>
                <a:ext cx="2490530" cy="2345739"/>
                <a:chOff x="5079428" y="3513241"/>
                <a:chExt cx="2490530" cy="2345739"/>
              </a:xfrm>
            </p:grpSpPr>
            <p:sp>
              <p:nvSpPr>
                <p:cNvPr id="181" name="Freeform 48"/>
                <p:cNvSpPr>
                  <a:spLocks/>
                </p:cNvSpPr>
                <p:nvPr/>
              </p:nvSpPr>
              <p:spPr bwMode="auto">
                <a:xfrm>
                  <a:off x="6517187" y="4992097"/>
                  <a:ext cx="1052771" cy="866883"/>
                </a:xfrm>
                <a:custGeom>
                  <a:avLst/>
                  <a:gdLst>
                    <a:gd name="T0" fmla="*/ 502 w 513"/>
                    <a:gd name="T1" fmla="*/ 422 h 422"/>
                    <a:gd name="T2" fmla="*/ 499 w 513"/>
                    <a:gd name="T3" fmla="*/ 421 h 422"/>
                    <a:gd name="T4" fmla="*/ 3 w 513"/>
                    <a:gd name="T5" fmla="*/ 16 h 422"/>
                    <a:gd name="T6" fmla="*/ 6 w 513"/>
                    <a:gd name="T7" fmla="*/ 3 h 422"/>
                    <a:gd name="T8" fmla="*/ 20 w 513"/>
                    <a:gd name="T9" fmla="*/ 7 h 422"/>
                    <a:gd name="T10" fmla="*/ 505 w 513"/>
                    <a:gd name="T11" fmla="*/ 402 h 422"/>
                    <a:gd name="T12" fmla="*/ 511 w 513"/>
                    <a:gd name="T13" fmla="*/ 415 h 422"/>
                    <a:gd name="T14" fmla="*/ 502 w 513"/>
                    <a:gd name="T15" fmla="*/ 422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 h="422">
                      <a:moveTo>
                        <a:pt x="502" y="422"/>
                      </a:moveTo>
                      <a:cubicBezTo>
                        <a:pt x="501" y="422"/>
                        <a:pt x="500" y="422"/>
                        <a:pt x="499" y="421"/>
                      </a:cubicBezTo>
                      <a:cubicBezTo>
                        <a:pt x="289" y="351"/>
                        <a:pt x="113" y="208"/>
                        <a:pt x="3" y="16"/>
                      </a:cubicBezTo>
                      <a:cubicBezTo>
                        <a:pt x="0" y="12"/>
                        <a:pt x="2" y="6"/>
                        <a:pt x="6" y="3"/>
                      </a:cubicBezTo>
                      <a:cubicBezTo>
                        <a:pt x="11" y="0"/>
                        <a:pt x="17" y="2"/>
                        <a:pt x="20" y="7"/>
                      </a:cubicBezTo>
                      <a:cubicBezTo>
                        <a:pt x="128" y="194"/>
                        <a:pt x="300" y="334"/>
                        <a:pt x="505" y="402"/>
                      </a:cubicBezTo>
                      <a:cubicBezTo>
                        <a:pt x="510" y="404"/>
                        <a:pt x="513" y="410"/>
                        <a:pt x="511" y="415"/>
                      </a:cubicBezTo>
                      <a:cubicBezTo>
                        <a:pt x="510" y="419"/>
                        <a:pt x="506" y="422"/>
                        <a:pt x="502" y="42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82" name="Freeform 51"/>
                <p:cNvSpPr>
                  <a:spLocks/>
                </p:cNvSpPr>
                <p:nvPr/>
              </p:nvSpPr>
              <p:spPr bwMode="auto">
                <a:xfrm>
                  <a:off x="5079428" y="3708066"/>
                  <a:ext cx="2471957" cy="2150226"/>
                </a:xfrm>
                <a:custGeom>
                  <a:avLst/>
                  <a:gdLst>
                    <a:gd name="T0" fmla="*/ 1194 w 1204"/>
                    <a:gd name="T1" fmla="*/ 1047 h 1047"/>
                    <a:gd name="T2" fmla="*/ 10 w 1204"/>
                    <a:gd name="T3" fmla="*/ 1047 h 1047"/>
                    <a:gd name="T4" fmla="*/ 2 w 1204"/>
                    <a:gd name="T5" fmla="*/ 1042 h 1047"/>
                    <a:gd name="T6" fmla="*/ 2 w 1204"/>
                    <a:gd name="T7" fmla="*/ 1032 h 1047"/>
                    <a:gd name="T8" fmla="*/ 593 w 1204"/>
                    <a:gd name="T9" fmla="*/ 7 h 1047"/>
                    <a:gd name="T10" fmla="*/ 607 w 1204"/>
                    <a:gd name="T11" fmla="*/ 3 h 1047"/>
                    <a:gd name="T12" fmla="*/ 611 w 1204"/>
                    <a:gd name="T13" fmla="*/ 16 h 1047"/>
                    <a:gd name="T14" fmla="*/ 27 w 1204"/>
                    <a:gd name="T15" fmla="*/ 1027 h 1047"/>
                    <a:gd name="T16" fmla="*/ 1194 w 1204"/>
                    <a:gd name="T17" fmla="*/ 1027 h 1047"/>
                    <a:gd name="T18" fmla="*/ 1204 w 1204"/>
                    <a:gd name="T19" fmla="*/ 1037 h 1047"/>
                    <a:gd name="T20" fmla="*/ 1194 w 1204"/>
                    <a:gd name="T21"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4" h="1047">
                      <a:moveTo>
                        <a:pt x="1194" y="1047"/>
                      </a:moveTo>
                      <a:cubicBezTo>
                        <a:pt x="10" y="1047"/>
                        <a:pt x="10" y="1047"/>
                        <a:pt x="10" y="1047"/>
                      </a:cubicBezTo>
                      <a:cubicBezTo>
                        <a:pt x="7" y="1047"/>
                        <a:pt x="3" y="1045"/>
                        <a:pt x="2" y="1042"/>
                      </a:cubicBezTo>
                      <a:cubicBezTo>
                        <a:pt x="0" y="1039"/>
                        <a:pt x="0" y="1035"/>
                        <a:pt x="2" y="1032"/>
                      </a:cubicBezTo>
                      <a:cubicBezTo>
                        <a:pt x="593" y="7"/>
                        <a:pt x="593" y="7"/>
                        <a:pt x="593" y="7"/>
                      </a:cubicBezTo>
                      <a:cubicBezTo>
                        <a:pt x="596" y="2"/>
                        <a:pt x="602" y="0"/>
                        <a:pt x="607" y="3"/>
                      </a:cubicBezTo>
                      <a:cubicBezTo>
                        <a:pt x="612" y="6"/>
                        <a:pt x="613" y="12"/>
                        <a:pt x="611" y="16"/>
                      </a:cubicBezTo>
                      <a:cubicBezTo>
                        <a:pt x="27" y="1027"/>
                        <a:pt x="27" y="1027"/>
                        <a:pt x="27" y="1027"/>
                      </a:cubicBezTo>
                      <a:cubicBezTo>
                        <a:pt x="1194" y="1027"/>
                        <a:pt x="1194" y="1027"/>
                        <a:pt x="1194" y="1027"/>
                      </a:cubicBezTo>
                      <a:cubicBezTo>
                        <a:pt x="1199" y="1027"/>
                        <a:pt x="1204" y="1031"/>
                        <a:pt x="1204" y="1037"/>
                      </a:cubicBezTo>
                      <a:cubicBezTo>
                        <a:pt x="1204" y="1042"/>
                        <a:pt x="1199" y="1047"/>
                        <a:pt x="1194" y="104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83" name="Freeform 52"/>
                <p:cNvSpPr>
                  <a:spLocks noEditPoints="1"/>
                </p:cNvSpPr>
                <p:nvPr/>
              </p:nvSpPr>
              <p:spPr bwMode="auto">
                <a:xfrm>
                  <a:off x="6203694" y="3513241"/>
                  <a:ext cx="243084" cy="277046"/>
                </a:xfrm>
                <a:custGeom>
                  <a:avLst/>
                  <a:gdLst>
                    <a:gd name="T0" fmla="*/ 108 w 118"/>
                    <a:gd name="T1" fmla="*/ 135 h 135"/>
                    <a:gd name="T2" fmla="*/ 108 w 118"/>
                    <a:gd name="T3" fmla="*/ 135 h 135"/>
                    <a:gd name="T4" fmla="*/ 103 w 118"/>
                    <a:gd name="T5" fmla="*/ 133 h 135"/>
                    <a:gd name="T6" fmla="*/ 4 w 118"/>
                    <a:gd name="T7" fmla="*/ 76 h 135"/>
                    <a:gd name="T8" fmla="*/ 0 w 118"/>
                    <a:gd name="T9" fmla="*/ 68 h 135"/>
                    <a:gd name="T10" fmla="*/ 4 w 118"/>
                    <a:gd name="T11" fmla="*/ 59 h 135"/>
                    <a:gd name="T12" fmla="*/ 103 w 118"/>
                    <a:gd name="T13" fmla="*/ 2 h 135"/>
                    <a:gd name="T14" fmla="*/ 113 w 118"/>
                    <a:gd name="T15" fmla="*/ 2 h 135"/>
                    <a:gd name="T16" fmla="*/ 118 w 118"/>
                    <a:gd name="T17" fmla="*/ 11 h 135"/>
                    <a:gd name="T18" fmla="*/ 118 w 118"/>
                    <a:gd name="T19" fmla="*/ 124 h 135"/>
                    <a:gd name="T20" fmla="*/ 118 w 118"/>
                    <a:gd name="T21" fmla="*/ 125 h 135"/>
                    <a:gd name="T22" fmla="*/ 108 w 118"/>
                    <a:gd name="T23" fmla="*/ 135 h 135"/>
                    <a:gd name="T24" fmla="*/ 29 w 118"/>
                    <a:gd name="T25" fmla="*/ 68 h 135"/>
                    <a:gd name="T26" fmla="*/ 98 w 118"/>
                    <a:gd name="T27" fmla="*/ 108 h 135"/>
                    <a:gd name="T28" fmla="*/ 98 w 118"/>
                    <a:gd name="T29" fmla="*/ 28 h 135"/>
                    <a:gd name="T30" fmla="*/ 29 w 118"/>
                    <a:gd name="T31"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135">
                      <a:moveTo>
                        <a:pt x="108" y="135"/>
                      </a:moveTo>
                      <a:cubicBezTo>
                        <a:pt x="108" y="135"/>
                        <a:pt x="108" y="135"/>
                        <a:pt x="108" y="135"/>
                      </a:cubicBezTo>
                      <a:cubicBezTo>
                        <a:pt x="107" y="135"/>
                        <a:pt x="105" y="134"/>
                        <a:pt x="103" y="133"/>
                      </a:cubicBezTo>
                      <a:cubicBezTo>
                        <a:pt x="4" y="76"/>
                        <a:pt x="4" y="76"/>
                        <a:pt x="4" y="76"/>
                      </a:cubicBezTo>
                      <a:cubicBezTo>
                        <a:pt x="1" y="75"/>
                        <a:pt x="0" y="71"/>
                        <a:pt x="0" y="68"/>
                      </a:cubicBezTo>
                      <a:cubicBezTo>
                        <a:pt x="0" y="64"/>
                        <a:pt x="1" y="61"/>
                        <a:pt x="4" y="59"/>
                      </a:cubicBezTo>
                      <a:cubicBezTo>
                        <a:pt x="103" y="2"/>
                        <a:pt x="103" y="2"/>
                        <a:pt x="103" y="2"/>
                      </a:cubicBezTo>
                      <a:cubicBezTo>
                        <a:pt x="106" y="0"/>
                        <a:pt x="110" y="0"/>
                        <a:pt x="113" y="2"/>
                      </a:cubicBezTo>
                      <a:cubicBezTo>
                        <a:pt x="116" y="4"/>
                        <a:pt x="118" y="7"/>
                        <a:pt x="118" y="11"/>
                      </a:cubicBezTo>
                      <a:cubicBezTo>
                        <a:pt x="118" y="124"/>
                        <a:pt x="118" y="124"/>
                        <a:pt x="118" y="124"/>
                      </a:cubicBezTo>
                      <a:cubicBezTo>
                        <a:pt x="118" y="124"/>
                        <a:pt x="118" y="124"/>
                        <a:pt x="118" y="125"/>
                      </a:cubicBezTo>
                      <a:cubicBezTo>
                        <a:pt x="118" y="130"/>
                        <a:pt x="114" y="135"/>
                        <a:pt x="108" y="135"/>
                      </a:cubicBezTo>
                      <a:close/>
                      <a:moveTo>
                        <a:pt x="29" y="68"/>
                      </a:moveTo>
                      <a:cubicBezTo>
                        <a:pt x="98" y="108"/>
                        <a:pt x="98" y="108"/>
                        <a:pt x="98" y="108"/>
                      </a:cubicBezTo>
                      <a:cubicBezTo>
                        <a:pt x="98" y="28"/>
                        <a:pt x="98" y="28"/>
                        <a:pt x="98" y="28"/>
                      </a:cubicBezTo>
                      <a:lnTo>
                        <a:pt x="29" y="6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sp>
            <p:nvSpPr>
              <p:cNvPr id="168" name="Line 44"/>
              <p:cNvSpPr>
                <a:spLocks noChangeShapeType="1"/>
              </p:cNvSpPr>
              <p:nvPr/>
            </p:nvSpPr>
            <p:spPr bwMode="auto">
              <a:xfrm>
                <a:off x="9013724" y="32257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69" name="Line 45"/>
              <p:cNvSpPr>
                <a:spLocks noChangeShapeType="1"/>
              </p:cNvSpPr>
              <p:nvPr/>
            </p:nvSpPr>
            <p:spPr bwMode="auto">
              <a:xfrm>
                <a:off x="9013724" y="32257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70" name="Freeform 53"/>
              <p:cNvSpPr>
                <a:spLocks/>
              </p:cNvSpPr>
              <p:nvPr/>
            </p:nvSpPr>
            <p:spPr bwMode="auto">
              <a:xfrm>
                <a:off x="9052354" y="3689537"/>
                <a:ext cx="343178" cy="1324454"/>
              </a:xfrm>
              <a:custGeom>
                <a:avLst/>
                <a:gdLst>
                  <a:gd name="T0" fmla="*/ 12 w 167"/>
                  <a:gd name="T1" fmla="*/ 645 h 645"/>
                  <a:gd name="T2" fmla="*/ 7 w 167"/>
                  <a:gd name="T3" fmla="*/ 644 h 645"/>
                  <a:gd name="T4" fmla="*/ 3 w 167"/>
                  <a:gd name="T5" fmla="*/ 631 h 645"/>
                  <a:gd name="T6" fmla="*/ 103 w 167"/>
                  <a:gd name="T7" fmla="*/ 12 h 645"/>
                  <a:gd name="T8" fmla="*/ 111 w 167"/>
                  <a:gd name="T9" fmla="*/ 1 h 645"/>
                  <a:gd name="T10" fmla="*/ 123 w 167"/>
                  <a:gd name="T11" fmla="*/ 8 h 645"/>
                  <a:gd name="T12" fmla="*/ 20 w 167"/>
                  <a:gd name="T13" fmla="*/ 640 h 645"/>
                  <a:gd name="T14" fmla="*/ 12 w 167"/>
                  <a:gd name="T15" fmla="*/ 645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645">
                    <a:moveTo>
                      <a:pt x="12" y="645"/>
                    </a:moveTo>
                    <a:cubicBezTo>
                      <a:pt x="10" y="645"/>
                      <a:pt x="8" y="645"/>
                      <a:pt x="7" y="644"/>
                    </a:cubicBezTo>
                    <a:cubicBezTo>
                      <a:pt x="2" y="641"/>
                      <a:pt x="0" y="635"/>
                      <a:pt x="3" y="631"/>
                    </a:cubicBezTo>
                    <a:cubicBezTo>
                      <a:pt x="111" y="443"/>
                      <a:pt x="147" y="224"/>
                      <a:pt x="103" y="12"/>
                    </a:cubicBezTo>
                    <a:cubicBezTo>
                      <a:pt x="102" y="7"/>
                      <a:pt x="106" y="2"/>
                      <a:pt x="111" y="1"/>
                    </a:cubicBezTo>
                    <a:cubicBezTo>
                      <a:pt x="116" y="0"/>
                      <a:pt x="122" y="3"/>
                      <a:pt x="123" y="8"/>
                    </a:cubicBezTo>
                    <a:cubicBezTo>
                      <a:pt x="167" y="225"/>
                      <a:pt x="131" y="449"/>
                      <a:pt x="20" y="640"/>
                    </a:cubicBezTo>
                    <a:cubicBezTo>
                      <a:pt x="18" y="644"/>
                      <a:pt x="15" y="645"/>
                      <a:pt x="12" y="64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71" name="Line 54"/>
              <p:cNvSpPr>
                <a:spLocks noChangeShapeType="1"/>
              </p:cNvSpPr>
              <p:nvPr/>
            </p:nvSpPr>
            <p:spPr bwMode="auto">
              <a:xfrm>
                <a:off x="8014476" y="581652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72" name="Line 55"/>
              <p:cNvSpPr>
                <a:spLocks noChangeShapeType="1"/>
              </p:cNvSpPr>
              <p:nvPr/>
            </p:nvSpPr>
            <p:spPr bwMode="auto">
              <a:xfrm>
                <a:off x="8014476" y="581652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73" name="Freeform 56"/>
              <p:cNvSpPr>
                <a:spLocks/>
              </p:cNvSpPr>
              <p:nvPr/>
            </p:nvSpPr>
            <p:spPr bwMode="auto">
              <a:xfrm>
                <a:off x="8047842" y="3687749"/>
                <a:ext cx="2471957" cy="2150227"/>
              </a:xfrm>
              <a:custGeom>
                <a:avLst/>
                <a:gdLst>
                  <a:gd name="T0" fmla="*/ 10 w 1204"/>
                  <a:gd name="T1" fmla="*/ 1047 h 1047"/>
                  <a:gd name="T2" fmla="*/ 0 w 1204"/>
                  <a:gd name="T3" fmla="*/ 1037 h 1047"/>
                  <a:gd name="T4" fmla="*/ 10 w 1204"/>
                  <a:gd name="T5" fmla="*/ 1027 h 1047"/>
                  <a:gd name="T6" fmla="*/ 1177 w 1204"/>
                  <a:gd name="T7" fmla="*/ 1027 h 1047"/>
                  <a:gd name="T8" fmla="*/ 593 w 1204"/>
                  <a:gd name="T9" fmla="*/ 16 h 1047"/>
                  <a:gd name="T10" fmla="*/ 597 w 1204"/>
                  <a:gd name="T11" fmla="*/ 3 h 1047"/>
                  <a:gd name="T12" fmla="*/ 610 w 1204"/>
                  <a:gd name="T13" fmla="*/ 7 h 1047"/>
                  <a:gd name="T14" fmla="*/ 1202 w 1204"/>
                  <a:gd name="T15" fmla="*/ 1032 h 1047"/>
                  <a:gd name="T16" fmla="*/ 1202 w 1204"/>
                  <a:gd name="T17" fmla="*/ 1042 h 1047"/>
                  <a:gd name="T18" fmla="*/ 1194 w 1204"/>
                  <a:gd name="T19" fmla="*/ 1047 h 1047"/>
                  <a:gd name="T20" fmla="*/ 10 w 1204"/>
                  <a:gd name="T21"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4" h="1047">
                    <a:moveTo>
                      <a:pt x="10" y="1047"/>
                    </a:moveTo>
                    <a:cubicBezTo>
                      <a:pt x="5" y="1047"/>
                      <a:pt x="0" y="1042"/>
                      <a:pt x="0" y="1037"/>
                    </a:cubicBezTo>
                    <a:cubicBezTo>
                      <a:pt x="0" y="1031"/>
                      <a:pt x="5" y="1027"/>
                      <a:pt x="10" y="1027"/>
                    </a:cubicBezTo>
                    <a:cubicBezTo>
                      <a:pt x="1177" y="1027"/>
                      <a:pt x="1177" y="1027"/>
                      <a:pt x="1177" y="1027"/>
                    </a:cubicBezTo>
                    <a:cubicBezTo>
                      <a:pt x="593" y="16"/>
                      <a:pt x="593" y="16"/>
                      <a:pt x="593" y="16"/>
                    </a:cubicBezTo>
                    <a:cubicBezTo>
                      <a:pt x="591" y="12"/>
                      <a:pt x="592" y="6"/>
                      <a:pt x="597" y="3"/>
                    </a:cubicBezTo>
                    <a:cubicBezTo>
                      <a:pt x="602" y="0"/>
                      <a:pt x="608" y="2"/>
                      <a:pt x="610" y="7"/>
                    </a:cubicBezTo>
                    <a:cubicBezTo>
                      <a:pt x="1202" y="1032"/>
                      <a:pt x="1202" y="1032"/>
                      <a:pt x="1202" y="1032"/>
                    </a:cubicBezTo>
                    <a:cubicBezTo>
                      <a:pt x="1204" y="1035"/>
                      <a:pt x="1204" y="1039"/>
                      <a:pt x="1202" y="1042"/>
                    </a:cubicBezTo>
                    <a:cubicBezTo>
                      <a:pt x="1201" y="1045"/>
                      <a:pt x="1197" y="1047"/>
                      <a:pt x="1194" y="1047"/>
                    </a:cubicBezTo>
                    <a:lnTo>
                      <a:pt x="10" y="104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74" name="Freeform 57"/>
              <p:cNvSpPr>
                <a:spLocks noEditPoints="1"/>
              </p:cNvSpPr>
              <p:nvPr/>
            </p:nvSpPr>
            <p:spPr bwMode="auto">
              <a:xfrm>
                <a:off x="7822632" y="5678897"/>
                <a:ext cx="244873" cy="277046"/>
              </a:xfrm>
              <a:custGeom>
                <a:avLst/>
                <a:gdLst>
                  <a:gd name="T0" fmla="*/ 109 w 119"/>
                  <a:gd name="T1" fmla="*/ 135 h 135"/>
                  <a:gd name="T2" fmla="*/ 104 w 119"/>
                  <a:gd name="T3" fmla="*/ 133 h 135"/>
                  <a:gd name="T4" fmla="*/ 5 w 119"/>
                  <a:gd name="T5" fmla="*/ 76 h 135"/>
                  <a:gd name="T6" fmla="*/ 0 w 119"/>
                  <a:gd name="T7" fmla="*/ 68 h 135"/>
                  <a:gd name="T8" fmla="*/ 5 w 119"/>
                  <a:gd name="T9" fmla="*/ 59 h 135"/>
                  <a:gd name="T10" fmla="*/ 104 w 119"/>
                  <a:gd name="T11" fmla="*/ 2 h 135"/>
                  <a:gd name="T12" fmla="*/ 114 w 119"/>
                  <a:gd name="T13" fmla="*/ 2 h 135"/>
                  <a:gd name="T14" fmla="*/ 119 w 119"/>
                  <a:gd name="T15" fmla="*/ 11 h 135"/>
                  <a:gd name="T16" fmla="*/ 119 w 119"/>
                  <a:gd name="T17" fmla="*/ 125 h 135"/>
                  <a:gd name="T18" fmla="*/ 114 w 119"/>
                  <a:gd name="T19" fmla="*/ 133 h 135"/>
                  <a:gd name="T20" fmla="*/ 109 w 119"/>
                  <a:gd name="T21" fmla="*/ 135 h 135"/>
                  <a:gd name="T22" fmla="*/ 30 w 119"/>
                  <a:gd name="T23" fmla="*/ 68 h 135"/>
                  <a:gd name="T24" fmla="*/ 99 w 119"/>
                  <a:gd name="T25" fmla="*/ 108 h 135"/>
                  <a:gd name="T26" fmla="*/ 99 w 119"/>
                  <a:gd name="T27" fmla="*/ 28 h 135"/>
                  <a:gd name="T28" fmla="*/ 30 w 119"/>
                  <a:gd name="T29"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35">
                    <a:moveTo>
                      <a:pt x="109" y="135"/>
                    </a:moveTo>
                    <a:cubicBezTo>
                      <a:pt x="107" y="135"/>
                      <a:pt x="105" y="134"/>
                      <a:pt x="104" y="133"/>
                    </a:cubicBezTo>
                    <a:cubicBezTo>
                      <a:pt x="5" y="76"/>
                      <a:pt x="5" y="76"/>
                      <a:pt x="5" y="76"/>
                    </a:cubicBezTo>
                    <a:cubicBezTo>
                      <a:pt x="2" y="74"/>
                      <a:pt x="0" y="71"/>
                      <a:pt x="0" y="68"/>
                    </a:cubicBezTo>
                    <a:cubicBezTo>
                      <a:pt x="0" y="64"/>
                      <a:pt x="2" y="61"/>
                      <a:pt x="5" y="59"/>
                    </a:cubicBezTo>
                    <a:cubicBezTo>
                      <a:pt x="104" y="2"/>
                      <a:pt x="104" y="2"/>
                      <a:pt x="104" y="2"/>
                    </a:cubicBezTo>
                    <a:cubicBezTo>
                      <a:pt x="107" y="0"/>
                      <a:pt x="111" y="0"/>
                      <a:pt x="114" y="2"/>
                    </a:cubicBezTo>
                    <a:cubicBezTo>
                      <a:pt x="117" y="4"/>
                      <a:pt x="119" y="7"/>
                      <a:pt x="119" y="11"/>
                    </a:cubicBezTo>
                    <a:cubicBezTo>
                      <a:pt x="119" y="125"/>
                      <a:pt x="119" y="125"/>
                      <a:pt x="119" y="125"/>
                    </a:cubicBezTo>
                    <a:cubicBezTo>
                      <a:pt x="119" y="128"/>
                      <a:pt x="117" y="132"/>
                      <a:pt x="114" y="133"/>
                    </a:cubicBezTo>
                    <a:cubicBezTo>
                      <a:pt x="112" y="134"/>
                      <a:pt x="110" y="135"/>
                      <a:pt x="109" y="135"/>
                    </a:cubicBezTo>
                    <a:close/>
                    <a:moveTo>
                      <a:pt x="30" y="68"/>
                    </a:moveTo>
                    <a:cubicBezTo>
                      <a:pt x="99" y="108"/>
                      <a:pt x="99" y="108"/>
                      <a:pt x="99" y="108"/>
                    </a:cubicBezTo>
                    <a:cubicBezTo>
                      <a:pt x="99" y="28"/>
                      <a:pt x="99" y="28"/>
                      <a:pt x="99" y="28"/>
                    </a:cubicBezTo>
                    <a:lnTo>
                      <a:pt x="30" y="6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nvGrpSpPr>
              <p:cNvPr id="175" name="Group 174"/>
              <p:cNvGrpSpPr/>
              <p:nvPr/>
            </p:nvGrpSpPr>
            <p:grpSpPr>
              <a:xfrm>
                <a:off x="6559643" y="1100506"/>
                <a:ext cx="2588136" cy="2339690"/>
                <a:chOff x="3470276" y="187325"/>
                <a:chExt cx="2298700" cy="2078038"/>
              </a:xfrm>
              <a:solidFill>
                <a:schemeClr val="bg1">
                  <a:lumMod val="75000"/>
                </a:schemeClr>
              </a:solidFill>
            </p:grpSpPr>
            <p:sp>
              <p:nvSpPr>
                <p:cNvPr id="178" name="Freeform 43"/>
                <p:cNvSpPr>
                  <a:spLocks/>
                </p:cNvSpPr>
                <p:nvPr/>
              </p:nvSpPr>
              <p:spPr bwMode="auto">
                <a:xfrm>
                  <a:off x="3470276" y="1646238"/>
                  <a:ext cx="1117600" cy="446088"/>
                </a:xfrm>
                <a:custGeom>
                  <a:avLst/>
                  <a:gdLst>
                    <a:gd name="T0" fmla="*/ 11 w 613"/>
                    <a:gd name="T1" fmla="*/ 245 h 245"/>
                    <a:gd name="T2" fmla="*/ 4 w 613"/>
                    <a:gd name="T3" fmla="*/ 242 h 245"/>
                    <a:gd name="T4" fmla="*/ 4 w 613"/>
                    <a:gd name="T5" fmla="*/ 228 h 245"/>
                    <a:gd name="T6" fmla="*/ 603 w 613"/>
                    <a:gd name="T7" fmla="*/ 0 h 245"/>
                    <a:gd name="T8" fmla="*/ 613 w 613"/>
                    <a:gd name="T9" fmla="*/ 10 h 245"/>
                    <a:gd name="T10" fmla="*/ 603 w 613"/>
                    <a:gd name="T11" fmla="*/ 20 h 245"/>
                    <a:gd name="T12" fmla="*/ 18 w 613"/>
                    <a:gd name="T13" fmla="*/ 242 h 245"/>
                    <a:gd name="T14" fmla="*/ 11 w 613"/>
                    <a:gd name="T15" fmla="*/ 245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3" h="245">
                      <a:moveTo>
                        <a:pt x="11" y="245"/>
                      </a:moveTo>
                      <a:cubicBezTo>
                        <a:pt x="8" y="245"/>
                        <a:pt x="6" y="244"/>
                        <a:pt x="4" y="242"/>
                      </a:cubicBezTo>
                      <a:cubicBezTo>
                        <a:pt x="0" y="238"/>
                        <a:pt x="0" y="231"/>
                        <a:pt x="4" y="228"/>
                      </a:cubicBezTo>
                      <a:cubicBezTo>
                        <a:pt x="170" y="81"/>
                        <a:pt x="382" y="0"/>
                        <a:pt x="603" y="0"/>
                      </a:cubicBezTo>
                      <a:cubicBezTo>
                        <a:pt x="608" y="0"/>
                        <a:pt x="613" y="5"/>
                        <a:pt x="613" y="10"/>
                      </a:cubicBezTo>
                      <a:cubicBezTo>
                        <a:pt x="613" y="16"/>
                        <a:pt x="608" y="20"/>
                        <a:pt x="603" y="20"/>
                      </a:cubicBezTo>
                      <a:cubicBezTo>
                        <a:pt x="387" y="20"/>
                        <a:pt x="179" y="99"/>
                        <a:pt x="18" y="242"/>
                      </a:cubicBezTo>
                      <a:cubicBezTo>
                        <a:pt x="16" y="244"/>
                        <a:pt x="13" y="245"/>
                        <a:pt x="11" y="245"/>
                      </a:cubicBezTo>
                      <a:close/>
                    </a:path>
                  </a:pathLst>
                </a:custGeom>
                <a:grp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79" name="Freeform 46"/>
                <p:cNvSpPr>
                  <a:spLocks/>
                </p:cNvSpPr>
                <p:nvPr/>
              </p:nvSpPr>
              <p:spPr bwMode="auto">
                <a:xfrm>
                  <a:off x="3470276" y="187325"/>
                  <a:ext cx="2198688" cy="1906588"/>
                </a:xfrm>
                <a:custGeom>
                  <a:avLst/>
                  <a:gdLst>
                    <a:gd name="T0" fmla="*/ 1195 w 1206"/>
                    <a:gd name="T1" fmla="*/ 1045 h 1046"/>
                    <a:gd name="T2" fmla="*/ 1186 w 1206"/>
                    <a:gd name="T3" fmla="*/ 1040 h 1046"/>
                    <a:gd name="T4" fmla="*/ 603 w 1206"/>
                    <a:gd name="T5" fmla="*/ 30 h 1046"/>
                    <a:gd name="T6" fmla="*/ 20 w 1206"/>
                    <a:gd name="T7" fmla="*/ 1040 h 1046"/>
                    <a:gd name="T8" fmla="*/ 6 w 1206"/>
                    <a:gd name="T9" fmla="*/ 1044 h 1046"/>
                    <a:gd name="T10" fmla="*/ 2 w 1206"/>
                    <a:gd name="T11" fmla="*/ 1030 h 1046"/>
                    <a:gd name="T12" fmla="*/ 594 w 1206"/>
                    <a:gd name="T13" fmla="*/ 5 h 1046"/>
                    <a:gd name="T14" fmla="*/ 603 w 1206"/>
                    <a:gd name="T15" fmla="*/ 0 h 1046"/>
                    <a:gd name="T16" fmla="*/ 612 w 1206"/>
                    <a:gd name="T17" fmla="*/ 5 h 1046"/>
                    <a:gd name="T18" fmla="*/ 1204 w 1206"/>
                    <a:gd name="T19" fmla="*/ 1030 h 1046"/>
                    <a:gd name="T20" fmla="*/ 1200 w 1206"/>
                    <a:gd name="T21" fmla="*/ 1044 h 1046"/>
                    <a:gd name="T22" fmla="*/ 1195 w 1206"/>
                    <a:gd name="T23" fmla="*/ 1045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6" h="1046">
                      <a:moveTo>
                        <a:pt x="1195" y="1045"/>
                      </a:moveTo>
                      <a:cubicBezTo>
                        <a:pt x="1192" y="1045"/>
                        <a:pt x="1188" y="1043"/>
                        <a:pt x="1186" y="1040"/>
                      </a:cubicBezTo>
                      <a:cubicBezTo>
                        <a:pt x="603" y="30"/>
                        <a:pt x="603" y="30"/>
                        <a:pt x="603" y="30"/>
                      </a:cubicBezTo>
                      <a:cubicBezTo>
                        <a:pt x="20" y="1040"/>
                        <a:pt x="20" y="1040"/>
                        <a:pt x="20" y="1040"/>
                      </a:cubicBezTo>
                      <a:cubicBezTo>
                        <a:pt x="17" y="1045"/>
                        <a:pt x="11" y="1046"/>
                        <a:pt x="6" y="1044"/>
                      </a:cubicBezTo>
                      <a:cubicBezTo>
                        <a:pt x="1" y="1041"/>
                        <a:pt x="0" y="1035"/>
                        <a:pt x="2" y="1030"/>
                      </a:cubicBezTo>
                      <a:cubicBezTo>
                        <a:pt x="594" y="5"/>
                        <a:pt x="594" y="5"/>
                        <a:pt x="594" y="5"/>
                      </a:cubicBezTo>
                      <a:cubicBezTo>
                        <a:pt x="596" y="2"/>
                        <a:pt x="599" y="0"/>
                        <a:pt x="603" y="0"/>
                      </a:cubicBezTo>
                      <a:cubicBezTo>
                        <a:pt x="607" y="0"/>
                        <a:pt x="610" y="2"/>
                        <a:pt x="612" y="5"/>
                      </a:cubicBezTo>
                      <a:cubicBezTo>
                        <a:pt x="1204" y="1030"/>
                        <a:pt x="1204" y="1030"/>
                        <a:pt x="1204" y="1030"/>
                      </a:cubicBezTo>
                      <a:cubicBezTo>
                        <a:pt x="1206" y="1035"/>
                        <a:pt x="1205" y="1041"/>
                        <a:pt x="1200" y="1044"/>
                      </a:cubicBezTo>
                      <a:cubicBezTo>
                        <a:pt x="1198" y="1045"/>
                        <a:pt x="1197" y="1045"/>
                        <a:pt x="1195" y="1045"/>
                      </a:cubicBezTo>
                      <a:close/>
                    </a:path>
                  </a:pathLst>
                </a:custGeom>
                <a:grp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80" name="Freeform 47"/>
                <p:cNvSpPr>
                  <a:spLocks noEditPoints="1"/>
                </p:cNvSpPr>
                <p:nvPr/>
              </p:nvSpPr>
              <p:spPr bwMode="auto">
                <a:xfrm>
                  <a:off x="5553076" y="2019300"/>
                  <a:ext cx="215900" cy="246063"/>
                </a:xfrm>
                <a:custGeom>
                  <a:avLst/>
                  <a:gdLst>
                    <a:gd name="T0" fmla="*/ 109 w 119"/>
                    <a:gd name="T1" fmla="*/ 135 h 135"/>
                    <a:gd name="T2" fmla="*/ 109 w 119"/>
                    <a:gd name="T3" fmla="*/ 135 h 135"/>
                    <a:gd name="T4" fmla="*/ 104 w 119"/>
                    <a:gd name="T5" fmla="*/ 134 h 135"/>
                    <a:gd name="T6" fmla="*/ 5 w 119"/>
                    <a:gd name="T7" fmla="*/ 77 h 135"/>
                    <a:gd name="T8" fmla="*/ 0 w 119"/>
                    <a:gd name="T9" fmla="*/ 68 h 135"/>
                    <a:gd name="T10" fmla="*/ 5 w 119"/>
                    <a:gd name="T11" fmla="*/ 59 h 135"/>
                    <a:gd name="T12" fmla="*/ 104 w 119"/>
                    <a:gd name="T13" fmla="*/ 2 h 135"/>
                    <a:gd name="T14" fmla="*/ 114 w 119"/>
                    <a:gd name="T15" fmla="*/ 2 h 135"/>
                    <a:gd name="T16" fmla="*/ 119 w 119"/>
                    <a:gd name="T17" fmla="*/ 11 h 135"/>
                    <a:gd name="T18" fmla="*/ 119 w 119"/>
                    <a:gd name="T19" fmla="*/ 124 h 135"/>
                    <a:gd name="T20" fmla="*/ 119 w 119"/>
                    <a:gd name="T21" fmla="*/ 125 h 135"/>
                    <a:gd name="T22" fmla="*/ 109 w 119"/>
                    <a:gd name="T23" fmla="*/ 135 h 135"/>
                    <a:gd name="T24" fmla="*/ 30 w 119"/>
                    <a:gd name="T25" fmla="*/ 68 h 135"/>
                    <a:gd name="T26" fmla="*/ 99 w 119"/>
                    <a:gd name="T27" fmla="*/ 108 h 135"/>
                    <a:gd name="T28" fmla="*/ 99 w 119"/>
                    <a:gd name="T29" fmla="*/ 28 h 135"/>
                    <a:gd name="T30" fmla="*/ 30 w 119"/>
                    <a:gd name="T31"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135">
                      <a:moveTo>
                        <a:pt x="109" y="135"/>
                      </a:moveTo>
                      <a:cubicBezTo>
                        <a:pt x="109" y="135"/>
                        <a:pt x="109" y="135"/>
                        <a:pt x="109" y="135"/>
                      </a:cubicBezTo>
                      <a:cubicBezTo>
                        <a:pt x="107" y="135"/>
                        <a:pt x="105" y="135"/>
                        <a:pt x="104" y="134"/>
                      </a:cubicBezTo>
                      <a:cubicBezTo>
                        <a:pt x="5" y="77"/>
                        <a:pt x="5" y="77"/>
                        <a:pt x="5" y="77"/>
                      </a:cubicBezTo>
                      <a:cubicBezTo>
                        <a:pt x="2" y="75"/>
                        <a:pt x="0" y="71"/>
                        <a:pt x="0" y="68"/>
                      </a:cubicBezTo>
                      <a:cubicBezTo>
                        <a:pt x="0" y="64"/>
                        <a:pt x="2" y="61"/>
                        <a:pt x="5" y="59"/>
                      </a:cubicBezTo>
                      <a:cubicBezTo>
                        <a:pt x="104" y="2"/>
                        <a:pt x="104" y="2"/>
                        <a:pt x="104" y="2"/>
                      </a:cubicBezTo>
                      <a:cubicBezTo>
                        <a:pt x="107" y="0"/>
                        <a:pt x="111" y="0"/>
                        <a:pt x="114" y="2"/>
                      </a:cubicBezTo>
                      <a:cubicBezTo>
                        <a:pt x="117" y="4"/>
                        <a:pt x="119" y="7"/>
                        <a:pt x="119" y="11"/>
                      </a:cubicBezTo>
                      <a:cubicBezTo>
                        <a:pt x="119" y="124"/>
                        <a:pt x="119" y="124"/>
                        <a:pt x="119" y="124"/>
                      </a:cubicBezTo>
                      <a:cubicBezTo>
                        <a:pt x="119" y="124"/>
                        <a:pt x="119" y="125"/>
                        <a:pt x="119" y="125"/>
                      </a:cubicBezTo>
                      <a:cubicBezTo>
                        <a:pt x="119" y="131"/>
                        <a:pt x="114" y="135"/>
                        <a:pt x="109" y="135"/>
                      </a:cubicBezTo>
                      <a:close/>
                      <a:moveTo>
                        <a:pt x="30" y="68"/>
                      </a:moveTo>
                      <a:cubicBezTo>
                        <a:pt x="99" y="108"/>
                        <a:pt x="99" y="108"/>
                        <a:pt x="99" y="108"/>
                      </a:cubicBezTo>
                      <a:cubicBezTo>
                        <a:pt x="99" y="28"/>
                        <a:pt x="99" y="28"/>
                        <a:pt x="99" y="28"/>
                      </a:cubicBezTo>
                      <a:lnTo>
                        <a:pt x="30" y="68"/>
                      </a:lnTo>
                      <a:close/>
                    </a:path>
                  </a:pathLst>
                </a:custGeom>
                <a:grp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sp>
            <p:nvSpPr>
              <p:cNvPr id="176" name="TextBox 175"/>
              <p:cNvSpPr txBox="1"/>
              <p:nvPr/>
            </p:nvSpPr>
            <p:spPr>
              <a:xfrm>
                <a:off x="8055054" y="5116820"/>
                <a:ext cx="2198362" cy="789389"/>
              </a:xfrm>
              <a:prstGeom prst="rect">
                <a:avLst/>
              </a:prstGeom>
              <a:noFill/>
            </p:spPr>
            <p:txBody>
              <a:bodyPr wrap="square" lIns="27000" tIns="27000" rIns="27000" bIns="0" rtlCol="0" anchor="ctr" anchorCtr="0">
                <a:noAutofit/>
              </a:bodyPr>
              <a:lstStyle/>
              <a:p>
                <a:pPr algn="ctr" defTabSz="685800"/>
                <a:r>
                  <a:rPr lang="en-ZA" sz="825" dirty="0">
                    <a:solidFill>
                      <a:srgbClr val="FFFFFF">
                        <a:lumMod val="75000"/>
                      </a:srgbClr>
                    </a:solidFill>
                    <a:ea typeface="Open Sans" panose="020B0606030504020204" pitchFamily="34" charset="0"/>
                    <a:cs typeface="Open Sans" panose="020B0606030504020204" pitchFamily="34" charset="0"/>
                  </a:rPr>
                  <a:t>Cancer, diabetes, heart and lung diseases</a:t>
                </a:r>
              </a:p>
            </p:txBody>
          </p:sp>
          <p:sp>
            <p:nvSpPr>
              <p:cNvPr id="177" name="TextBox 176"/>
              <p:cNvSpPr txBox="1"/>
              <p:nvPr/>
            </p:nvSpPr>
            <p:spPr>
              <a:xfrm>
                <a:off x="5298326" y="5174665"/>
                <a:ext cx="1717715" cy="731544"/>
              </a:xfrm>
              <a:prstGeom prst="rect">
                <a:avLst/>
              </a:prstGeom>
              <a:noFill/>
            </p:spPr>
            <p:txBody>
              <a:bodyPr wrap="square" lIns="27000" tIns="27000" rIns="27000" bIns="0" rtlCol="0" anchor="ctr" anchorCtr="0">
                <a:noAutofit/>
              </a:bodyPr>
              <a:lstStyle/>
              <a:p>
                <a:pPr algn="ctr" defTabSz="685800"/>
                <a:r>
                  <a:rPr lang="en-ZA" sz="825" dirty="0">
                    <a:solidFill>
                      <a:srgbClr val="FFFFFF">
                        <a:lumMod val="75000"/>
                      </a:srgbClr>
                    </a:solidFill>
                    <a:ea typeface="Open Sans" panose="020B0606030504020204" pitchFamily="34" charset="0"/>
                    <a:cs typeface="Open Sans" panose="020B0606030504020204" pitchFamily="34" charset="0"/>
                  </a:rPr>
                  <a:t>50% of deaths worldwide</a:t>
                </a:r>
              </a:p>
            </p:txBody>
          </p:sp>
        </p:grpSp>
        <p:grpSp>
          <p:nvGrpSpPr>
            <p:cNvPr id="184" name="Group 4"/>
            <p:cNvGrpSpPr>
              <a:grpSpLocks noChangeAspect="1"/>
            </p:cNvGrpSpPr>
            <p:nvPr/>
          </p:nvGrpSpPr>
          <p:grpSpPr bwMode="auto">
            <a:xfrm>
              <a:off x="4888686" y="3184654"/>
              <a:ext cx="444500" cy="339725"/>
              <a:chOff x="5887" y="1945"/>
              <a:chExt cx="280" cy="214"/>
            </a:xfrm>
          </p:grpSpPr>
          <p:sp>
            <p:nvSpPr>
              <p:cNvPr id="185" name="Rectangle 5"/>
              <p:cNvSpPr>
                <a:spLocks noChangeArrowheads="1"/>
              </p:cNvSpPr>
              <p:nvPr/>
            </p:nvSpPr>
            <p:spPr bwMode="auto">
              <a:xfrm>
                <a:off x="5887" y="2104"/>
                <a:ext cx="226" cy="55"/>
              </a:xfrm>
              <a:prstGeom prst="rect">
                <a:avLst/>
              </a:pr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86" name="Freeform 6"/>
              <p:cNvSpPr>
                <a:spLocks/>
              </p:cNvSpPr>
              <p:nvPr/>
            </p:nvSpPr>
            <p:spPr bwMode="auto">
              <a:xfrm>
                <a:off x="6113" y="2104"/>
                <a:ext cx="27" cy="55"/>
              </a:xfrm>
              <a:custGeom>
                <a:avLst/>
                <a:gdLst>
                  <a:gd name="T0" fmla="*/ 0 w 27"/>
                  <a:gd name="T1" fmla="*/ 55 h 55"/>
                  <a:gd name="T2" fmla="*/ 27 w 27"/>
                  <a:gd name="T3" fmla="*/ 55 h 55"/>
                  <a:gd name="T4" fmla="*/ 27 w 27"/>
                  <a:gd name="T5" fmla="*/ 0 h 55"/>
                  <a:gd name="T6" fmla="*/ 0 w 27"/>
                  <a:gd name="T7" fmla="*/ 0 h 55"/>
                </a:gdLst>
                <a:ahLst/>
                <a:cxnLst>
                  <a:cxn ang="0">
                    <a:pos x="T0" y="T1"/>
                  </a:cxn>
                  <a:cxn ang="0">
                    <a:pos x="T2" y="T3"/>
                  </a:cxn>
                  <a:cxn ang="0">
                    <a:pos x="T4" y="T5"/>
                  </a:cxn>
                  <a:cxn ang="0">
                    <a:pos x="T6" y="T7"/>
                  </a:cxn>
                </a:cxnLst>
                <a:rect l="0" t="0" r="r" b="b"/>
                <a:pathLst>
                  <a:path w="27" h="55">
                    <a:moveTo>
                      <a:pt x="0" y="55"/>
                    </a:moveTo>
                    <a:lnTo>
                      <a:pt x="27" y="55"/>
                    </a:lnTo>
                    <a:lnTo>
                      <a:pt x="27" y="0"/>
                    </a:lnTo>
                    <a:lnTo>
                      <a:pt x="0" y="0"/>
                    </a:ln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87" name="Freeform 7"/>
              <p:cNvSpPr>
                <a:spLocks/>
              </p:cNvSpPr>
              <p:nvPr/>
            </p:nvSpPr>
            <p:spPr bwMode="auto">
              <a:xfrm>
                <a:off x="6140" y="2104"/>
                <a:ext cx="27" cy="55"/>
              </a:xfrm>
              <a:custGeom>
                <a:avLst/>
                <a:gdLst>
                  <a:gd name="T0" fmla="*/ 0 w 27"/>
                  <a:gd name="T1" fmla="*/ 55 h 55"/>
                  <a:gd name="T2" fmla="*/ 27 w 27"/>
                  <a:gd name="T3" fmla="*/ 55 h 55"/>
                  <a:gd name="T4" fmla="*/ 27 w 27"/>
                  <a:gd name="T5" fmla="*/ 0 h 55"/>
                  <a:gd name="T6" fmla="*/ 0 w 27"/>
                  <a:gd name="T7" fmla="*/ 0 h 55"/>
                </a:gdLst>
                <a:ahLst/>
                <a:cxnLst>
                  <a:cxn ang="0">
                    <a:pos x="T0" y="T1"/>
                  </a:cxn>
                  <a:cxn ang="0">
                    <a:pos x="T2" y="T3"/>
                  </a:cxn>
                  <a:cxn ang="0">
                    <a:pos x="T4" y="T5"/>
                  </a:cxn>
                  <a:cxn ang="0">
                    <a:pos x="T6" y="T7"/>
                  </a:cxn>
                </a:cxnLst>
                <a:rect l="0" t="0" r="r" b="b"/>
                <a:pathLst>
                  <a:path w="27" h="55">
                    <a:moveTo>
                      <a:pt x="0" y="55"/>
                    </a:moveTo>
                    <a:lnTo>
                      <a:pt x="27" y="55"/>
                    </a:lnTo>
                    <a:lnTo>
                      <a:pt x="27" y="0"/>
                    </a:lnTo>
                    <a:lnTo>
                      <a:pt x="0" y="0"/>
                    </a:ln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88" name="Freeform 8"/>
              <p:cNvSpPr>
                <a:spLocks/>
              </p:cNvSpPr>
              <p:nvPr/>
            </p:nvSpPr>
            <p:spPr bwMode="auto">
              <a:xfrm>
                <a:off x="6000" y="1945"/>
                <a:ext cx="135" cy="138"/>
              </a:xfrm>
              <a:custGeom>
                <a:avLst/>
                <a:gdLst>
                  <a:gd name="T0" fmla="*/ 135 w 135"/>
                  <a:gd name="T1" fmla="*/ 137 h 137"/>
                  <a:gd name="T2" fmla="*/ 135 w 135"/>
                  <a:gd name="T3" fmla="*/ 113 h 137"/>
                  <a:gd name="T4" fmla="*/ 123 w 135"/>
                  <a:gd name="T5" fmla="*/ 89 h 137"/>
                  <a:gd name="T6" fmla="*/ 90 w 135"/>
                  <a:gd name="T7" fmla="*/ 82 h 137"/>
                  <a:gd name="T8" fmla="*/ 49 w 135"/>
                  <a:gd name="T9" fmla="*/ 45 h 137"/>
                  <a:gd name="T10" fmla="*/ 38 w 135"/>
                  <a:gd name="T11" fmla="*/ 13 h 137"/>
                  <a:gd name="T12" fmla="*/ 0 w 135"/>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135" h="137">
                    <a:moveTo>
                      <a:pt x="135" y="137"/>
                    </a:moveTo>
                    <a:cubicBezTo>
                      <a:pt x="135" y="137"/>
                      <a:pt x="135" y="131"/>
                      <a:pt x="135" y="113"/>
                    </a:cubicBezTo>
                    <a:cubicBezTo>
                      <a:pt x="135" y="103"/>
                      <a:pt x="131" y="94"/>
                      <a:pt x="123" y="89"/>
                    </a:cubicBezTo>
                    <a:cubicBezTo>
                      <a:pt x="115" y="84"/>
                      <a:pt x="104" y="82"/>
                      <a:pt x="90" y="82"/>
                    </a:cubicBezTo>
                    <a:cubicBezTo>
                      <a:pt x="65" y="81"/>
                      <a:pt x="49" y="65"/>
                      <a:pt x="49" y="45"/>
                    </a:cubicBezTo>
                    <a:cubicBezTo>
                      <a:pt x="49" y="33"/>
                      <a:pt x="46" y="22"/>
                      <a:pt x="38" y="13"/>
                    </a:cubicBezTo>
                    <a:cubicBezTo>
                      <a:pt x="30" y="5"/>
                      <a:pt x="17" y="0"/>
                      <a:pt x="0" y="0"/>
                    </a:cubicBez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89" name="Line 9"/>
              <p:cNvSpPr>
                <a:spLocks noChangeShapeType="1"/>
              </p:cNvSpPr>
              <p:nvPr/>
            </p:nvSpPr>
            <p:spPr bwMode="auto">
              <a:xfrm>
                <a:off x="6108" y="2006"/>
                <a:ext cx="0" cy="0"/>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90" name="Freeform 10"/>
              <p:cNvSpPr>
                <a:spLocks/>
              </p:cNvSpPr>
              <p:nvPr/>
            </p:nvSpPr>
            <p:spPr bwMode="auto">
              <a:xfrm>
                <a:off x="6094" y="1945"/>
                <a:ext cx="68" cy="138"/>
              </a:xfrm>
              <a:custGeom>
                <a:avLst/>
                <a:gdLst>
                  <a:gd name="T0" fmla="*/ 68 w 68"/>
                  <a:gd name="T1" fmla="*/ 137 h 137"/>
                  <a:gd name="T2" fmla="*/ 68 w 68"/>
                  <a:gd name="T3" fmla="*/ 86 h 137"/>
                  <a:gd name="T4" fmla="*/ 66 w 68"/>
                  <a:gd name="T5" fmla="*/ 71 h 137"/>
                  <a:gd name="T6" fmla="*/ 52 w 68"/>
                  <a:gd name="T7" fmla="*/ 60 h 137"/>
                  <a:gd name="T8" fmla="*/ 28 w 68"/>
                  <a:gd name="T9" fmla="*/ 59 h 137"/>
                  <a:gd name="T10" fmla="*/ 25 w 68"/>
                  <a:gd name="T11" fmla="*/ 59 h 137"/>
                  <a:gd name="T12" fmla="*/ 34 w 68"/>
                  <a:gd name="T13" fmla="*/ 51 h 137"/>
                  <a:gd name="T14" fmla="*/ 46 w 68"/>
                  <a:gd name="T15" fmla="*/ 27 h 137"/>
                  <a:gd name="T16" fmla="*/ 26 w 68"/>
                  <a:gd name="T17" fmla="*/ 3 h 137"/>
                  <a:gd name="T18" fmla="*/ 0 w 68"/>
                  <a:gd name="T1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137">
                    <a:moveTo>
                      <a:pt x="68" y="137"/>
                    </a:moveTo>
                    <a:cubicBezTo>
                      <a:pt x="68" y="137"/>
                      <a:pt x="68" y="109"/>
                      <a:pt x="68" y="86"/>
                    </a:cubicBezTo>
                    <a:cubicBezTo>
                      <a:pt x="68" y="80"/>
                      <a:pt x="68" y="75"/>
                      <a:pt x="66" y="71"/>
                    </a:cubicBezTo>
                    <a:cubicBezTo>
                      <a:pt x="64" y="65"/>
                      <a:pt x="58" y="61"/>
                      <a:pt x="52" y="60"/>
                    </a:cubicBezTo>
                    <a:cubicBezTo>
                      <a:pt x="46" y="59"/>
                      <a:pt x="38" y="59"/>
                      <a:pt x="28" y="59"/>
                    </a:cubicBezTo>
                    <a:cubicBezTo>
                      <a:pt x="27" y="59"/>
                      <a:pt x="26" y="59"/>
                      <a:pt x="25" y="59"/>
                    </a:cubicBezTo>
                    <a:cubicBezTo>
                      <a:pt x="28" y="57"/>
                      <a:pt x="31" y="54"/>
                      <a:pt x="34" y="51"/>
                    </a:cubicBezTo>
                    <a:cubicBezTo>
                      <a:pt x="40" y="45"/>
                      <a:pt x="46" y="37"/>
                      <a:pt x="46" y="27"/>
                    </a:cubicBezTo>
                    <a:cubicBezTo>
                      <a:pt x="46" y="13"/>
                      <a:pt x="35" y="6"/>
                      <a:pt x="26" y="3"/>
                    </a:cubicBezTo>
                    <a:cubicBezTo>
                      <a:pt x="16" y="0"/>
                      <a:pt x="5" y="0"/>
                      <a:pt x="0" y="0"/>
                    </a:cubicBez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grpSp>
          <p:nvGrpSpPr>
            <p:cNvPr id="191" name="Group 13"/>
            <p:cNvGrpSpPr>
              <a:grpSpLocks noChangeAspect="1"/>
            </p:cNvGrpSpPr>
            <p:nvPr/>
          </p:nvGrpSpPr>
          <p:grpSpPr bwMode="auto">
            <a:xfrm>
              <a:off x="2968165" y="5015866"/>
              <a:ext cx="584244" cy="469744"/>
              <a:chOff x="4742" y="3111"/>
              <a:chExt cx="398" cy="320"/>
            </a:xfrm>
          </p:grpSpPr>
          <p:sp>
            <p:nvSpPr>
              <p:cNvPr id="192" name="Freeform 14"/>
              <p:cNvSpPr>
                <a:spLocks/>
              </p:cNvSpPr>
              <p:nvPr/>
            </p:nvSpPr>
            <p:spPr bwMode="auto">
              <a:xfrm>
                <a:off x="4825" y="3111"/>
                <a:ext cx="215" cy="320"/>
              </a:xfrm>
              <a:custGeom>
                <a:avLst/>
                <a:gdLst>
                  <a:gd name="T0" fmla="*/ 0 w 155"/>
                  <a:gd name="T1" fmla="*/ 229 h 229"/>
                  <a:gd name="T2" fmla="*/ 0 w 155"/>
                  <a:gd name="T3" fmla="*/ 65 h 229"/>
                  <a:gd name="T4" fmla="*/ 78 w 155"/>
                  <a:gd name="T5" fmla="*/ 0 h 229"/>
                  <a:gd name="T6" fmla="*/ 155 w 155"/>
                  <a:gd name="T7" fmla="*/ 65 h 229"/>
                  <a:gd name="T8" fmla="*/ 155 w 155"/>
                  <a:gd name="T9" fmla="*/ 65 h 229"/>
                  <a:gd name="T10" fmla="*/ 155 w 155"/>
                  <a:gd name="T11" fmla="*/ 229 h 229"/>
                </a:gdLst>
                <a:ahLst/>
                <a:cxnLst>
                  <a:cxn ang="0">
                    <a:pos x="T0" y="T1"/>
                  </a:cxn>
                  <a:cxn ang="0">
                    <a:pos x="T2" y="T3"/>
                  </a:cxn>
                  <a:cxn ang="0">
                    <a:pos x="T4" y="T5"/>
                  </a:cxn>
                  <a:cxn ang="0">
                    <a:pos x="T6" y="T7"/>
                  </a:cxn>
                  <a:cxn ang="0">
                    <a:pos x="T8" y="T9"/>
                  </a:cxn>
                  <a:cxn ang="0">
                    <a:pos x="T10" y="T11"/>
                  </a:cxn>
                </a:cxnLst>
                <a:rect l="0" t="0" r="r" b="b"/>
                <a:pathLst>
                  <a:path w="155" h="229">
                    <a:moveTo>
                      <a:pt x="0" y="229"/>
                    </a:moveTo>
                    <a:cubicBezTo>
                      <a:pt x="0" y="65"/>
                      <a:pt x="0" y="65"/>
                      <a:pt x="0" y="65"/>
                    </a:cubicBezTo>
                    <a:cubicBezTo>
                      <a:pt x="7" y="28"/>
                      <a:pt x="39" y="0"/>
                      <a:pt x="78" y="0"/>
                    </a:cubicBezTo>
                    <a:cubicBezTo>
                      <a:pt x="116" y="0"/>
                      <a:pt x="148" y="28"/>
                      <a:pt x="155" y="65"/>
                    </a:cubicBezTo>
                    <a:cubicBezTo>
                      <a:pt x="155" y="65"/>
                      <a:pt x="155" y="65"/>
                      <a:pt x="155" y="65"/>
                    </a:cubicBezTo>
                    <a:cubicBezTo>
                      <a:pt x="155" y="229"/>
                      <a:pt x="155" y="229"/>
                      <a:pt x="155" y="229"/>
                    </a:cubicBez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93" name="Line 15"/>
              <p:cNvSpPr>
                <a:spLocks noChangeShapeType="1"/>
              </p:cNvSpPr>
              <p:nvPr/>
            </p:nvSpPr>
            <p:spPr bwMode="auto">
              <a:xfrm>
                <a:off x="4742" y="3431"/>
                <a:ext cx="398" cy="0"/>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94" name="Line 16"/>
              <p:cNvSpPr>
                <a:spLocks noChangeShapeType="1"/>
              </p:cNvSpPr>
              <p:nvPr/>
            </p:nvSpPr>
            <p:spPr bwMode="auto">
              <a:xfrm flipV="1">
                <a:off x="5040" y="3333"/>
                <a:ext cx="46" cy="98"/>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95" name="Line 17"/>
              <p:cNvSpPr>
                <a:spLocks noChangeShapeType="1"/>
              </p:cNvSpPr>
              <p:nvPr/>
            </p:nvSpPr>
            <p:spPr bwMode="auto">
              <a:xfrm flipV="1">
                <a:off x="5040" y="3386"/>
                <a:ext cx="64" cy="45"/>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96" name="Freeform 18"/>
              <p:cNvSpPr>
                <a:spLocks/>
              </p:cNvSpPr>
              <p:nvPr/>
            </p:nvSpPr>
            <p:spPr bwMode="auto">
              <a:xfrm>
                <a:off x="4796" y="3347"/>
                <a:ext cx="25" cy="84"/>
              </a:xfrm>
              <a:custGeom>
                <a:avLst/>
                <a:gdLst>
                  <a:gd name="T0" fmla="*/ 18 w 18"/>
                  <a:gd name="T1" fmla="*/ 60 h 60"/>
                  <a:gd name="T2" fmla="*/ 0 w 18"/>
                  <a:gd name="T3" fmla="*/ 0 h 60"/>
                </a:gdLst>
                <a:ahLst/>
                <a:cxnLst>
                  <a:cxn ang="0">
                    <a:pos x="T0" y="T1"/>
                  </a:cxn>
                  <a:cxn ang="0">
                    <a:pos x="T2" y="T3"/>
                  </a:cxn>
                </a:cxnLst>
                <a:rect l="0" t="0" r="r" b="b"/>
                <a:pathLst>
                  <a:path w="18" h="60">
                    <a:moveTo>
                      <a:pt x="18" y="60"/>
                    </a:moveTo>
                    <a:cubicBezTo>
                      <a:pt x="18" y="60"/>
                      <a:pt x="4" y="26"/>
                      <a:pt x="0" y="0"/>
                    </a:cubicBez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97" name="Freeform 19"/>
              <p:cNvSpPr>
                <a:spLocks/>
              </p:cNvSpPr>
              <p:nvPr/>
            </p:nvSpPr>
            <p:spPr bwMode="auto">
              <a:xfrm>
                <a:off x="4775" y="3400"/>
                <a:ext cx="54" cy="31"/>
              </a:xfrm>
              <a:custGeom>
                <a:avLst/>
                <a:gdLst>
                  <a:gd name="T0" fmla="*/ 39 w 39"/>
                  <a:gd name="T1" fmla="*/ 22 h 22"/>
                  <a:gd name="T2" fmla="*/ 0 w 39"/>
                  <a:gd name="T3" fmla="*/ 0 h 22"/>
                </a:gdLst>
                <a:ahLst/>
                <a:cxnLst>
                  <a:cxn ang="0">
                    <a:pos x="T0" y="T1"/>
                  </a:cxn>
                  <a:cxn ang="0">
                    <a:pos x="T2" y="T3"/>
                  </a:cxn>
                </a:cxnLst>
                <a:rect l="0" t="0" r="r" b="b"/>
                <a:pathLst>
                  <a:path w="39" h="22">
                    <a:moveTo>
                      <a:pt x="39" y="22"/>
                    </a:moveTo>
                    <a:cubicBezTo>
                      <a:pt x="39" y="22"/>
                      <a:pt x="14" y="14"/>
                      <a:pt x="0" y="0"/>
                    </a:cubicBezTo>
                  </a:path>
                </a:pathLst>
              </a:custGeom>
              <a:noFill/>
              <a:ln w="127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98" name="Line 20"/>
              <p:cNvSpPr>
                <a:spLocks noChangeShapeType="1"/>
              </p:cNvSpPr>
              <p:nvPr/>
            </p:nvSpPr>
            <p:spPr bwMode="auto">
              <a:xfrm>
                <a:off x="4872" y="3216"/>
                <a:ext cx="122" cy="0"/>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199" name="Line 21"/>
              <p:cNvSpPr>
                <a:spLocks noChangeShapeType="1"/>
              </p:cNvSpPr>
              <p:nvPr/>
            </p:nvSpPr>
            <p:spPr bwMode="auto">
              <a:xfrm>
                <a:off x="4883" y="3238"/>
                <a:ext cx="99" cy="0"/>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00" name="Line 22"/>
              <p:cNvSpPr>
                <a:spLocks noChangeShapeType="1"/>
              </p:cNvSpPr>
              <p:nvPr/>
            </p:nvSpPr>
            <p:spPr bwMode="auto">
              <a:xfrm>
                <a:off x="4894" y="3261"/>
                <a:ext cx="77" cy="0"/>
              </a:xfrm>
              <a:prstGeom prst="line">
                <a:avLst/>
              </a:prstGeom>
              <a:noFill/>
              <a:ln w="1270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grpSp>
          <p:nvGrpSpPr>
            <p:cNvPr id="201" name="Group 200"/>
            <p:cNvGrpSpPr/>
            <p:nvPr/>
          </p:nvGrpSpPr>
          <p:grpSpPr>
            <a:xfrm>
              <a:off x="6294201" y="5336614"/>
              <a:ext cx="233709" cy="193561"/>
              <a:chOff x="4002088" y="2098676"/>
              <a:chExt cx="1136650" cy="941388"/>
            </a:xfrm>
          </p:grpSpPr>
          <p:sp>
            <p:nvSpPr>
              <p:cNvPr id="202" name="Freeform 54"/>
              <p:cNvSpPr>
                <a:spLocks/>
              </p:cNvSpPr>
              <p:nvPr/>
            </p:nvSpPr>
            <p:spPr bwMode="auto">
              <a:xfrm>
                <a:off x="4002088" y="2098676"/>
                <a:ext cx="1136650" cy="941388"/>
              </a:xfrm>
              <a:custGeom>
                <a:avLst/>
                <a:gdLst>
                  <a:gd name="T0" fmla="*/ 150 w 300"/>
                  <a:gd name="T1" fmla="*/ 248 h 248"/>
                  <a:gd name="T2" fmla="*/ 108 w 300"/>
                  <a:gd name="T3" fmla="*/ 226 h 248"/>
                  <a:gd name="T4" fmla="*/ 15 w 300"/>
                  <a:gd name="T5" fmla="*/ 106 h 248"/>
                  <a:gd name="T6" fmla="*/ 82 w 300"/>
                  <a:gd name="T7" fmla="*/ 0 h 248"/>
                  <a:gd name="T8" fmla="*/ 150 w 300"/>
                  <a:gd name="T9" fmla="*/ 64 h 248"/>
                  <a:gd name="T10" fmla="*/ 218 w 300"/>
                  <a:gd name="T11" fmla="*/ 0 h 248"/>
                  <a:gd name="T12" fmla="*/ 285 w 300"/>
                  <a:gd name="T13" fmla="*/ 106 h 248"/>
                  <a:gd name="T14" fmla="*/ 192 w 300"/>
                  <a:gd name="T15" fmla="*/ 226 h 248"/>
                  <a:gd name="T16" fmla="*/ 150 w 300"/>
                  <a:gd name="T1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248">
                    <a:moveTo>
                      <a:pt x="150" y="248"/>
                    </a:moveTo>
                    <a:cubicBezTo>
                      <a:pt x="135" y="242"/>
                      <a:pt x="121" y="235"/>
                      <a:pt x="108" y="226"/>
                    </a:cubicBezTo>
                    <a:cubicBezTo>
                      <a:pt x="66" y="197"/>
                      <a:pt x="30" y="155"/>
                      <a:pt x="15" y="106"/>
                    </a:cubicBezTo>
                    <a:cubicBezTo>
                      <a:pt x="0" y="59"/>
                      <a:pt x="26" y="0"/>
                      <a:pt x="82" y="0"/>
                    </a:cubicBezTo>
                    <a:cubicBezTo>
                      <a:pt x="139" y="0"/>
                      <a:pt x="150" y="64"/>
                      <a:pt x="150" y="64"/>
                    </a:cubicBezTo>
                    <a:cubicBezTo>
                      <a:pt x="150" y="64"/>
                      <a:pt x="160" y="0"/>
                      <a:pt x="218" y="0"/>
                    </a:cubicBezTo>
                    <a:cubicBezTo>
                      <a:pt x="273" y="0"/>
                      <a:pt x="300" y="59"/>
                      <a:pt x="285" y="106"/>
                    </a:cubicBezTo>
                    <a:cubicBezTo>
                      <a:pt x="270" y="155"/>
                      <a:pt x="234" y="197"/>
                      <a:pt x="192" y="226"/>
                    </a:cubicBezTo>
                    <a:cubicBezTo>
                      <a:pt x="179" y="235"/>
                      <a:pt x="164" y="242"/>
                      <a:pt x="150" y="248"/>
                    </a:cubicBezTo>
                    <a:close/>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03" name="Freeform 55"/>
              <p:cNvSpPr>
                <a:spLocks/>
              </p:cNvSpPr>
              <p:nvPr/>
            </p:nvSpPr>
            <p:spPr bwMode="auto">
              <a:xfrm>
                <a:off x="4084638" y="2360613"/>
                <a:ext cx="969963" cy="417513"/>
              </a:xfrm>
              <a:custGeom>
                <a:avLst/>
                <a:gdLst>
                  <a:gd name="T0" fmla="*/ 0 w 611"/>
                  <a:gd name="T1" fmla="*/ 134 h 263"/>
                  <a:gd name="T2" fmla="*/ 132 w 611"/>
                  <a:gd name="T3" fmla="*/ 134 h 263"/>
                  <a:gd name="T4" fmla="*/ 172 w 611"/>
                  <a:gd name="T5" fmla="*/ 201 h 263"/>
                  <a:gd name="T6" fmla="*/ 213 w 611"/>
                  <a:gd name="T7" fmla="*/ 58 h 263"/>
                  <a:gd name="T8" fmla="*/ 251 w 611"/>
                  <a:gd name="T9" fmla="*/ 129 h 263"/>
                  <a:gd name="T10" fmla="*/ 306 w 611"/>
                  <a:gd name="T11" fmla="*/ 129 h 263"/>
                  <a:gd name="T12" fmla="*/ 346 w 611"/>
                  <a:gd name="T13" fmla="*/ 263 h 263"/>
                  <a:gd name="T14" fmla="*/ 423 w 611"/>
                  <a:gd name="T15" fmla="*/ 0 h 263"/>
                  <a:gd name="T16" fmla="*/ 480 w 611"/>
                  <a:gd name="T17" fmla="*/ 132 h 263"/>
                  <a:gd name="T18" fmla="*/ 611 w 611"/>
                  <a:gd name="T19" fmla="*/ 13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263">
                    <a:moveTo>
                      <a:pt x="0" y="134"/>
                    </a:moveTo>
                    <a:lnTo>
                      <a:pt x="132" y="134"/>
                    </a:lnTo>
                    <a:lnTo>
                      <a:pt x="172" y="201"/>
                    </a:lnTo>
                    <a:lnTo>
                      <a:pt x="213" y="58"/>
                    </a:lnTo>
                    <a:lnTo>
                      <a:pt x="251" y="129"/>
                    </a:lnTo>
                    <a:lnTo>
                      <a:pt x="306" y="129"/>
                    </a:lnTo>
                    <a:lnTo>
                      <a:pt x="346" y="263"/>
                    </a:lnTo>
                    <a:lnTo>
                      <a:pt x="423" y="0"/>
                    </a:lnTo>
                    <a:lnTo>
                      <a:pt x="480" y="132"/>
                    </a:lnTo>
                    <a:lnTo>
                      <a:pt x="611" y="134"/>
                    </a:ln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grpSp>
          <p:nvGrpSpPr>
            <p:cNvPr id="204" name="Group 203"/>
            <p:cNvGrpSpPr/>
            <p:nvPr/>
          </p:nvGrpSpPr>
          <p:grpSpPr>
            <a:xfrm>
              <a:off x="5497341" y="5326281"/>
              <a:ext cx="217717" cy="214226"/>
              <a:chOff x="4025900" y="2051051"/>
              <a:chExt cx="1089025" cy="1071563"/>
            </a:xfrm>
          </p:grpSpPr>
          <p:sp>
            <p:nvSpPr>
              <p:cNvPr id="205" name="Freeform 59"/>
              <p:cNvSpPr>
                <a:spLocks/>
              </p:cNvSpPr>
              <p:nvPr/>
            </p:nvSpPr>
            <p:spPr bwMode="auto">
              <a:xfrm>
                <a:off x="4025900" y="2051051"/>
                <a:ext cx="527050" cy="1071563"/>
              </a:xfrm>
              <a:custGeom>
                <a:avLst/>
                <a:gdLst>
                  <a:gd name="T0" fmla="*/ 133 w 139"/>
                  <a:gd name="T1" fmla="*/ 0 h 282"/>
                  <a:gd name="T2" fmla="*/ 133 w 139"/>
                  <a:gd name="T3" fmla="*/ 69 h 282"/>
                  <a:gd name="T4" fmla="*/ 114 w 139"/>
                  <a:gd name="T5" fmla="*/ 49 h 282"/>
                  <a:gd name="T6" fmla="*/ 114 w 139"/>
                  <a:gd name="T7" fmla="*/ 49 h 282"/>
                  <a:gd name="T8" fmla="*/ 95 w 139"/>
                  <a:gd name="T9" fmla="*/ 30 h 282"/>
                  <a:gd name="T10" fmla="*/ 89 w 139"/>
                  <a:gd name="T11" fmla="*/ 31 h 282"/>
                  <a:gd name="T12" fmla="*/ 26 w 139"/>
                  <a:gd name="T13" fmla="*/ 122 h 282"/>
                  <a:gd name="T14" fmla="*/ 30 w 139"/>
                  <a:gd name="T15" fmla="*/ 147 h 282"/>
                  <a:gd name="T16" fmla="*/ 23 w 139"/>
                  <a:gd name="T17" fmla="*/ 160 h 282"/>
                  <a:gd name="T18" fmla="*/ 6 w 139"/>
                  <a:gd name="T19" fmla="*/ 249 h 282"/>
                  <a:gd name="T20" fmla="*/ 7 w 139"/>
                  <a:gd name="T21" fmla="*/ 253 h 282"/>
                  <a:gd name="T22" fmla="*/ 16 w 139"/>
                  <a:gd name="T23" fmla="*/ 269 h 282"/>
                  <a:gd name="T24" fmla="*/ 103 w 139"/>
                  <a:gd name="T25" fmla="*/ 215 h 282"/>
                  <a:gd name="T26" fmla="*/ 119 w 139"/>
                  <a:gd name="T27" fmla="*/ 1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82">
                    <a:moveTo>
                      <a:pt x="133" y="0"/>
                    </a:moveTo>
                    <a:cubicBezTo>
                      <a:pt x="133" y="69"/>
                      <a:pt x="133" y="69"/>
                      <a:pt x="133" y="69"/>
                    </a:cubicBezTo>
                    <a:cubicBezTo>
                      <a:pt x="123" y="69"/>
                      <a:pt x="114" y="60"/>
                      <a:pt x="114" y="49"/>
                    </a:cubicBezTo>
                    <a:cubicBezTo>
                      <a:pt x="114" y="49"/>
                      <a:pt x="114" y="49"/>
                      <a:pt x="114" y="49"/>
                    </a:cubicBezTo>
                    <a:cubicBezTo>
                      <a:pt x="114" y="38"/>
                      <a:pt x="105" y="30"/>
                      <a:pt x="95" y="30"/>
                    </a:cubicBezTo>
                    <a:cubicBezTo>
                      <a:pt x="93" y="30"/>
                      <a:pt x="90" y="30"/>
                      <a:pt x="89" y="31"/>
                    </a:cubicBezTo>
                    <a:cubicBezTo>
                      <a:pt x="52" y="43"/>
                      <a:pt x="26" y="80"/>
                      <a:pt x="26" y="122"/>
                    </a:cubicBezTo>
                    <a:cubicBezTo>
                      <a:pt x="26" y="130"/>
                      <a:pt x="28" y="139"/>
                      <a:pt x="30" y="147"/>
                    </a:cubicBezTo>
                    <a:cubicBezTo>
                      <a:pt x="30" y="147"/>
                      <a:pt x="25" y="156"/>
                      <a:pt x="23" y="160"/>
                    </a:cubicBezTo>
                    <a:cubicBezTo>
                      <a:pt x="5" y="193"/>
                      <a:pt x="0" y="227"/>
                      <a:pt x="6" y="249"/>
                    </a:cubicBezTo>
                    <a:cubicBezTo>
                      <a:pt x="7" y="253"/>
                      <a:pt x="7" y="253"/>
                      <a:pt x="7" y="253"/>
                    </a:cubicBezTo>
                    <a:cubicBezTo>
                      <a:pt x="7" y="259"/>
                      <a:pt x="10" y="265"/>
                      <a:pt x="16" y="269"/>
                    </a:cubicBezTo>
                    <a:cubicBezTo>
                      <a:pt x="36" y="282"/>
                      <a:pt x="75" y="258"/>
                      <a:pt x="103" y="215"/>
                    </a:cubicBezTo>
                    <a:cubicBezTo>
                      <a:pt x="131" y="172"/>
                      <a:pt x="139" y="127"/>
                      <a:pt x="119" y="114"/>
                    </a:cubicBezTo>
                  </a:path>
                </a:pathLst>
              </a:custGeom>
              <a:noFill/>
              <a:ln w="6350" cap="rnd">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06" name="Freeform 60"/>
              <p:cNvSpPr>
                <a:spLocks/>
              </p:cNvSpPr>
              <p:nvPr/>
            </p:nvSpPr>
            <p:spPr bwMode="auto">
              <a:xfrm>
                <a:off x="4587875" y="2051051"/>
                <a:ext cx="527050" cy="1071563"/>
              </a:xfrm>
              <a:custGeom>
                <a:avLst/>
                <a:gdLst>
                  <a:gd name="T0" fmla="*/ 5 w 139"/>
                  <a:gd name="T1" fmla="*/ 0 h 282"/>
                  <a:gd name="T2" fmla="*/ 5 w 139"/>
                  <a:gd name="T3" fmla="*/ 69 h 282"/>
                  <a:gd name="T4" fmla="*/ 24 w 139"/>
                  <a:gd name="T5" fmla="*/ 49 h 282"/>
                  <a:gd name="T6" fmla="*/ 24 w 139"/>
                  <a:gd name="T7" fmla="*/ 49 h 282"/>
                  <a:gd name="T8" fmla="*/ 43 w 139"/>
                  <a:gd name="T9" fmla="*/ 30 h 282"/>
                  <a:gd name="T10" fmla="*/ 49 w 139"/>
                  <a:gd name="T11" fmla="*/ 31 h 282"/>
                  <a:gd name="T12" fmla="*/ 112 w 139"/>
                  <a:gd name="T13" fmla="*/ 122 h 282"/>
                  <a:gd name="T14" fmla="*/ 108 w 139"/>
                  <a:gd name="T15" fmla="*/ 147 h 282"/>
                  <a:gd name="T16" fmla="*/ 115 w 139"/>
                  <a:gd name="T17" fmla="*/ 160 h 282"/>
                  <a:gd name="T18" fmla="*/ 132 w 139"/>
                  <a:gd name="T19" fmla="*/ 249 h 282"/>
                  <a:gd name="T20" fmla="*/ 131 w 139"/>
                  <a:gd name="T21" fmla="*/ 253 h 282"/>
                  <a:gd name="T22" fmla="*/ 122 w 139"/>
                  <a:gd name="T23" fmla="*/ 269 h 282"/>
                  <a:gd name="T24" fmla="*/ 35 w 139"/>
                  <a:gd name="T25" fmla="*/ 215 h 282"/>
                  <a:gd name="T26" fmla="*/ 19 w 139"/>
                  <a:gd name="T27" fmla="*/ 1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82">
                    <a:moveTo>
                      <a:pt x="5" y="0"/>
                    </a:moveTo>
                    <a:cubicBezTo>
                      <a:pt x="5" y="69"/>
                      <a:pt x="5" y="69"/>
                      <a:pt x="5" y="69"/>
                    </a:cubicBezTo>
                    <a:cubicBezTo>
                      <a:pt x="15" y="69"/>
                      <a:pt x="24" y="60"/>
                      <a:pt x="24" y="49"/>
                    </a:cubicBezTo>
                    <a:cubicBezTo>
                      <a:pt x="24" y="49"/>
                      <a:pt x="24" y="49"/>
                      <a:pt x="24" y="49"/>
                    </a:cubicBezTo>
                    <a:cubicBezTo>
                      <a:pt x="24" y="38"/>
                      <a:pt x="33" y="30"/>
                      <a:pt x="43" y="30"/>
                    </a:cubicBezTo>
                    <a:cubicBezTo>
                      <a:pt x="45" y="30"/>
                      <a:pt x="48" y="30"/>
                      <a:pt x="49" y="31"/>
                    </a:cubicBezTo>
                    <a:cubicBezTo>
                      <a:pt x="86" y="43"/>
                      <a:pt x="112" y="80"/>
                      <a:pt x="112" y="122"/>
                    </a:cubicBezTo>
                    <a:cubicBezTo>
                      <a:pt x="112" y="130"/>
                      <a:pt x="111" y="139"/>
                      <a:pt x="108" y="147"/>
                    </a:cubicBezTo>
                    <a:cubicBezTo>
                      <a:pt x="108" y="147"/>
                      <a:pt x="113" y="156"/>
                      <a:pt x="115" y="160"/>
                    </a:cubicBezTo>
                    <a:cubicBezTo>
                      <a:pt x="133" y="193"/>
                      <a:pt x="139" y="227"/>
                      <a:pt x="132" y="249"/>
                    </a:cubicBezTo>
                    <a:cubicBezTo>
                      <a:pt x="131" y="253"/>
                      <a:pt x="131" y="253"/>
                      <a:pt x="131" y="253"/>
                    </a:cubicBezTo>
                    <a:cubicBezTo>
                      <a:pt x="131" y="259"/>
                      <a:pt x="128" y="265"/>
                      <a:pt x="122" y="269"/>
                    </a:cubicBezTo>
                    <a:cubicBezTo>
                      <a:pt x="102" y="282"/>
                      <a:pt x="63" y="258"/>
                      <a:pt x="35" y="215"/>
                    </a:cubicBezTo>
                    <a:cubicBezTo>
                      <a:pt x="7" y="172"/>
                      <a:pt x="0" y="127"/>
                      <a:pt x="19" y="114"/>
                    </a:cubicBezTo>
                  </a:path>
                </a:pathLst>
              </a:custGeom>
              <a:noFill/>
              <a:ln w="6350" cap="rnd">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grpSp>
          <p:nvGrpSpPr>
            <p:cNvPr id="207" name="Group 206"/>
            <p:cNvGrpSpPr/>
            <p:nvPr/>
          </p:nvGrpSpPr>
          <p:grpSpPr>
            <a:xfrm>
              <a:off x="5902227" y="5343817"/>
              <a:ext cx="204806" cy="179155"/>
              <a:chOff x="2123368" y="3192895"/>
              <a:chExt cx="280346" cy="245234"/>
            </a:xfrm>
          </p:grpSpPr>
          <p:grpSp>
            <p:nvGrpSpPr>
              <p:cNvPr id="208" name="Group 207"/>
              <p:cNvGrpSpPr/>
              <p:nvPr/>
            </p:nvGrpSpPr>
            <p:grpSpPr>
              <a:xfrm>
                <a:off x="2123368" y="3192895"/>
                <a:ext cx="245234" cy="245234"/>
                <a:chOff x="4043363" y="2043113"/>
                <a:chExt cx="1052512" cy="1052512"/>
              </a:xfrm>
            </p:grpSpPr>
            <p:sp>
              <p:nvSpPr>
                <p:cNvPr id="212" name="Freeform 64"/>
                <p:cNvSpPr>
                  <a:spLocks/>
                </p:cNvSpPr>
                <p:nvPr/>
              </p:nvSpPr>
              <p:spPr bwMode="auto">
                <a:xfrm>
                  <a:off x="4070350" y="2660650"/>
                  <a:ext cx="409575" cy="409575"/>
                </a:xfrm>
                <a:custGeom>
                  <a:avLst/>
                  <a:gdLst>
                    <a:gd name="T0" fmla="*/ 258 w 258"/>
                    <a:gd name="T1" fmla="*/ 57 h 258"/>
                    <a:gd name="T2" fmla="*/ 57 w 258"/>
                    <a:gd name="T3" fmla="*/ 258 h 258"/>
                    <a:gd name="T4" fmla="*/ 0 w 258"/>
                    <a:gd name="T5" fmla="*/ 200 h 258"/>
                    <a:gd name="T6" fmla="*/ 200 w 258"/>
                    <a:gd name="T7" fmla="*/ 0 h 258"/>
                  </a:gdLst>
                  <a:ahLst/>
                  <a:cxnLst>
                    <a:cxn ang="0">
                      <a:pos x="T0" y="T1"/>
                    </a:cxn>
                    <a:cxn ang="0">
                      <a:pos x="T2" y="T3"/>
                    </a:cxn>
                    <a:cxn ang="0">
                      <a:pos x="T4" y="T5"/>
                    </a:cxn>
                    <a:cxn ang="0">
                      <a:pos x="T6" y="T7"/>
                    </a:cxn>
                  </a:cxnLst>
                  <a:rect l="0" t="0" r="r" b="b"/>
                  <a:pathLst>
                    <a:path w="258" h="258">
                      <a:moveTo>
                        <a:pt x="258" y="57"/>
                      </a:moveTo>
                      <a:lnTo>
                        <a:pt x="57" y="258"/>
                      </a:lnTo>
                      <a:lnTo>
                        <a:pt x="0" y="200"/>
                      </a:lnTo>
                      <a:lnTo>
                        <a:pt x="200" y="0"/>
                      </a:ln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13" name="Freeform 65"/>
                <p:cNvSpPr>
                  <a:spLocks/>
                </p:cNvSpPr>
                <p:nvPr/>
              </p:nvSpPr>
              <p:spPr bwMode="auto">
                <a:xfrm>
                  <a:off x="4376738" y="2201863"/>
                  <a:ext cx="560388" cy="560388"/>
                </a:xfrm>
                <a:custGeom>
                  <a:avLst/>
                  <a:gdLst>
                    <a:gd name="T0" fmla="*/ 0 w 353"/>
                    <a:gd name="T1" fmla="*/ 284 h 353"/>
                    <a:gd name="T2" fmla="*/ 284 w 353"/>
                    <a:gd name="T3" fmla="*/ 0 h 353"/>
                    <a:gd name="T4" fmla="*/ 353 w 353"/>
                    <a:gd name="T5" fmla="*/ 70 h 353"/>
                    <a:gd name="T6" fmla="*/ 69 w 353"/>
                    <a:gd name="T7" fmla="*/ 353 h 353"/>
                  </a:gdLst>
                  <a:ahLst/>
                  <a:cxnLst>
                    <a:cxn ang="0">
                      <a:pos x="T0" y="T1"/>
                    </a:cxn>
                    <a:cxn ang="0">
                      <a:pos x="T2" y="T3"/>
                    </a:cxn>
                    <a:cxn ang="0">
                      <a:pos x="T4" y="T5"/>
                    </a:cxn>
                    <a:cxn ang="0">
                      <a:pos x="T6" y="T7"/>
                    </a:cxn>
                  </a:cxnLst>
                  <a:rect l="0" t="0" r="r" b="b"/>
                  <a:pathLst>
                    <a:path w="353" h="353">
                      <a:moveTo>
                        <a:pt x="0" y="284"/>
                      </a:moveTo>
                      <a:lnTo>
                        <a:pt x="284" y="0"/>
                      </a:lnTo>
                      <a:lnTo>
                        <a:pt x="353" y="70"/>
                      </a:lnTo>
                      <a:lnTo>
                        <a:pt x="69" y="353"/>
                      </a:ln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14" name="Line 66"/>
                <p:cNvSpPr>
                  <a:spLocks noChangeShapeType="1"/>
                </p:cNvSpPr>
                <p:nvPr/>
              </p:nvSpPr>
              <p:spPr bwMode="auto">
                <a:xfrm>
                  <a:off x="4335463" y="2611438"/>
                  <a:ext cx="193675" cy="193675"/>
                </a:xfrm>
                <a:prstGeom prst="line">
                  <a:avLst/>
                </a:prstGeom>
                <a:noFill/>
                <a:ln w="635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15" name="Line 67"/>
                <p:cNvSpPr>
                  <a:spLocks noChangeShapeType="1"/>
                </p:cNvSpPr>
                <p:nvPr/>
              </p:nvSpPr>
              <p:spPr bwMode="auto">
                <a:xfrm flipH="1">
                  <a:off x="4899025" y="2043113"/>
                  <a:ext cx="196850" cy="196850"/>
                </a:xfrm>
                <a:prstGeom prst="line">
                  <a:avLst/>
                </a:prstGeom>
                <a:noFill/>
                <a:ln w="635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16" name="Line 68"/>
                <p:cNvSpPr>
                  <a:spLocks noChangeShapeType="1"/>
                </p:cNvSpPr>
                <p:nvPr/>
              </p:nvSpPr>
              <p:spPr bwMode="auto">
                <a:xfrm>
                  <a:off x="4043363" y="2952750"/>
                  <a:ext cx="144463" cy="142875"/>
                </a:xfrm>
                <a:prstGeom prst="line">
                  <a:avLst/>
                </a:prstGeom>
                <a:noFill/>
                <a:ln w="635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17" name="Line 69"/>
                <p:cNvSpPr>
                  <a:spLocks noChangeShapeType="1"/>
                </p:cNvSpPr>
                <p:nvPr/>
              </p:nvSpPr>
              <p:spPr bwMode="auto">
                <a:xfrm>
                  <a:off x="4876800" y="2212975"/>
                  <a:ext cx="49213" cy="50800"/>
                </a:xfrm>
                <a:prstGeom prst="line">
                  <a:avLst/>
                </a:prstGeom>
                <a:noFill/>
                <a:ln w="635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grpSp>
            <p:nvGrpSpPr>
              <p:cNvPr id="209" name="Group 208"/>
              <p:cNvGrpSpPr/>
              <p:nvPr/>
            </p:nvGrpSpPr>
            <p:grpSpPr>
              <a:xfrm>
                <a:off x="2350977" y="3215828"/>
                <a:ext cx="52737" cy="81770"/>
                <a:chOff x="4327525" y="3146426"/>
                <a:chExt cx="314325" cy="487363"/>
              </a:xfrm>
            </p:grpSpPr>
            <p:sp>
              <p:nvSpPr>
                <p:cNvPr id="210" name="Freeform 73"/>
                <p:cNvSpPr>
                  <a:spLocks/>
                </p:cNvSpPr>
                <p:nvPr/>
              </p:nvSpPr>
              <p:spPr bwMode="auto">
                <a:xfrm>
                  <a:off x="4327525" y="3146426"/>
                  <a:ext cx="314325" cy="487363"/>
                </a:xfrm>
                <a:custGeom>
                  <a:avLst/>
                  <a:gdLst>
                    <a:gd name="T0" fmla="*/ 40 w 81"/>
                    <a:gd name="T1" fmla="*/ 0 h 127"/>
                    <a:gd name="T2" fmla="*/ 11 w 81"/>
                    <a:gd name="T3" fmla="*/ 58 h 127"/>
                    <a:gd name="T4" fmla="*/ 12 w 81"/>
                    <a:gd name="T5" fmla="*/ 57 h 127"/>
                    <a:gd name="T6" fmla="*/ 0 w 81"/>
                    <a:gd name="T7" fmla="*/ 86 h 127"/>
                    <a:gd name="T8" fmla="*/ 40 w 81"/>
                    <a:gd name="T9" fmla="*/ 127 h 127"/>
                    <a:gd name="T10" fmla="*/ 81 w 81"/>
                    <a:gd name="T11" fmla="*/ 86 h 127"/>
                    <a:gd name="T12" fmla="*/ 69 w 81"/>
                    <a:gd name="T13" fmla="*/ 57 h 127"/>
                    <a:gd name="T14" fmla="*/ 70 w 81"/>
                    <a:gd name="T15" fmla="*/ 58 h 127"/>
                    <a:gd name="T16" fmla="*/ 40 w 81"/>
                    <a:gd name="T1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27">
                      <a:moveTo>
                        <a:pt x="40" y="0"/>
                      </a:moveTo>
                      <a:cubicBezTo>
                        <a:pt x="38" y="30"/>
                        <a:pt x="21" y="47"/>
                        <a:pt x="11" y="58"/>
                      </a:cubicBezTo>
                      <a:cubicBezTo>
                        <a:pt x="12" y="57"/>
                        <a:pt x="12" y="57"/>
                        <a:pt x="12" y="57"/>
                      </a:cubicBezTo>
                      <a:cubicBezTo>
                        <a:pt x="4" y="64"/>
                        <a:pt x="0" y="75"/>
                        <a:pt x="0" y="86"/>
                      </a:cubicBezTo>
                      <a:cubicBezTo>
                        <a:pt x="0" y="109"/>
                        <a:pt x="18" y="127"/>
                        <a:pt x="40" y="127"/>
                      </a:cubicBezTo>
                      <a:cubicBezTo>
                        <a:pt x="63" y="127"/>
                        <a:pt x="81" y="109"/>
                        <a:pt x="81" y="86"/>
                      </a:cubicBezTo>
                      <a:cubicBezTo>
                        <a:pt x="81" y="75"/>
                        <a:pt x="77" y="64"/>
                        <a:pt x="69" y="57"/>
                      </a:cubicBezTo>
                      <a:cubicBezTo>
                        <a:pt x="70" y="58"/>
                        <a:pt x="70" y="58"/>
                        <a:pt x="70" y="58"/>
                      </a:cubicBezTo>
                      <a:cubicBezTo>
                        <a:pt x="59" y="47"/>
                        <a:pt x="44" y="30"/>
                        <a:pt x="40" y="0"/>
                      </a:cubicBezTo>
                      <a:close/>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11" name="Freeform 74"/>
                <p:cNvSpPr>
                  <a:spLocks/>
                </p:cNvSpPr>
                <p:nvPr/>
              </p:nvSpPr>
              <p:spPr bwMode="auto">
                <a:xfrm>
                  <a:off x="4394200" y="3511551"/>
                  <a:ext cx="38100" cy="41275"/>
                </a:xfrm>
                <a:custGeom>
                  <a:avLst/>
                  <a:gdLst>
                    <a:gd name="T0" fmla="*/ 0 w 10"/>
                    <a:gd name="T1" fmla="*/ 0 h 11"/>
                    <a:gd name="T2" fmla="*/ 10 w 10"/>
                    <a:gd name="T3" fmla="*/ 11 h 11"/>
                  </a:gdLst>
                  <a:ahLst/>
                  <a:cxnLst>
                    <a:cxn ang="0">
                      <a:pos x="T0" y="T1"/>
                    </a:cxn>
                    <a:cxn ang="0">
                      <a:pos x="T2" y="T3"/>
                    </a:cxn>
                  </a:cxnLst>
                  <a:rect l="0" t="0" r="r" b="b"/>
                  <a:pathLst>
                    <a:path w="10" h="11">
                      <a:moveTo>
                        <a:pt x="0" y="0"/>
                      </a:moveTo>
                      <a:cubicBezTo>
                        <a:pt x="3" y="4"/>
                        <a:pt x="6" y="8"/>
                        <a:pt x="10" y="11"/>
                      </a:cubicBez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grpSp>
        <p:grpSp>
          <p:nvGrpSpPr>
            <p:cNvPr id="218" name="Group 217"/>
            <p:cNvGrpSpPr/>
            <p:nvPr/>
          </p:nvGrpSpPr>
          <p:grpSpPr>
            <a:xfrm>
              <a:off x="5186003" y="5322208"/>
              <a:ext cx="124169" cy="222373"/>
              <a:chOff x="4273551" y="2041525"/>
              <a:chExt cx="592138" cy="1060451"/>
            </a:xfrm>
          </p:grpSpPr>
          <p:sp>
            <p:nvSpPr>
              <p:cNvPr id="219" name="Freeform 78"/>
              <p:cNvSpPr>
                <a:spLocks/>
              </p:cNvSpPr>
              <p:nvPr/>
            </p:nvSpPr>
            <p:spPr bwMode="auto">
              <a:xfrm>
                <a:off x="4457701" y="2041525"/>
                <a:ext cx="225425" cy="33338"/>
              </a:xfrm>
              <a:custGeom>
                <a:avLst/>
                <a:gdLst>
                  <a:gd name="T0" fmla="*/ 59 w 59"/>
                  <a:gd name="T1" fmla="*/ 7 h 9"/>
                  <a:gd name="T2" fmla="*/ 31 w 59"/>
                  <a:gd name="T3" fmla="*/ 0 h 9"/>
                  <a:gd name="T4" fmla="*/ 0 w 59"/>
                  <a:gd name="T5" fmla="*/ 9 h 9"/>
                </a:gdLst>
                <a:ahLst/>
                <a:cxnLst>
                  <a:cxn ang="0">
                    <a:pos x="T0" y="T1"/>
                  </a:cxn>
                  <a:cxn ang="0">
                    <a:pos x="T2" y="T3"/>
                  </a:cxn>
                  <a:cxn ang="0">
                    <a:pos x="T4" y="T5"/>
                  </a:cxn>
                </a:cxnLst>
                <a:rect l="0" t="0" r="r" b="b"/>
                <a:pathLst>
                  <a:path w="59" h="9">
                    <a:moveTo>
                      <a:pt x="59" y="7"/>
                    </a:moveTo>
                    <a:cubicBezTo>
                      <a:pt x="51" y="3"/>
                      <a:pt x="41" y="0"/>
                      <a:pt x="31" y="0"/>
                    </a:cubicBezTo>
                    <a:cubicBezTo>
                      <a:pt x="19" y="0"/>
                      <a:pt x="8" y="3"/>
                      <a:pt x="0" y="9"/>
                    </a:cubicBez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20" name="Freeform 79"/>
              <p:cNvSpPr>
                <a:spLocks/>
              </p:cNvSpPr>
              <p:nvPr/>
            </p:nvSpPr>
            <p:spPr bwMode="auto">
              <a:xfrm>
                <a:off x="4460876" y="2173288"/>
                <a:ext cx="217488" cy="26988"/>
              </a:xfrm>
              <a:custGeom>
                <a:avLst/>
                <a:gdLst>
                  <a:gd name="T0" fmla="*/ 0 w 57"/>
                  <a:gd name="T1" fmla="*/ 7 h 7"/>
                  <a:gd name="T2" fmla="*/ 29 w 57"/>
                  <a:gd name="T3" fmla="*/ 0 h 7"/>
                  <a:gd name="T4" fmla="*/ 57 w 57"/>
                  <a:gd name="T5" fmla="*/ 7 h 7"/>
                </a:gdLst>
                <a:ahLst/>
                <a:cxnLst>
                  <a:cxn ang="0">
                    <a:pos x="T0" y="T1"/>
                  </a:cxn>
                  <a:cxn ang="0">
                    <a:pos x="T2" y="T3"/>
                  </a:cxn>
                  <a:cxn ang="0">
                    <a:pos x="T4" y="T5"/>
                  </a:cxn>
                </a:cxnLst>
                <a:rect l="0" t="0" r="r" b="b"/>
                <a:pathLst>
                  <a:path w="57" h="7">
                    <a:moveTo>
                      <a:pt x="0" y="7"/>
                    </a:moveTo>
                    <a:cubicBezTo>
                      <a:pt x="8" y="3"/>
                      <a:pt x="18" y="0"/>
                      <a:pt x="29" y="0"/>
                    </a:cubicBezTo>
                    <a:cubicBezTo>
                      <a:pt x="40" y="0"/>
                      <a:pt x="49" y="2"/>
                      <a:pt x="57" y="7"/>
                    </a:cubicBez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21" name="Freeform 80"/>
              <p:cNvSpPr>
                <a:spLocks/>
              </p:cNvSpPr>
              <p:nvPr/>
            </p:nvSpPr>
            <p:spPr bwMode="auto">
              <a:xfrm>
                <a:off x="4308476" y="2074863"/>
                <a:ext cx="557213" cy="1027113"/>
              </a:xfrm>
              <a:custGeom>
                <a:avLst/>
                <a:gdLst>
                  <a:gd name="T0" fmla="*/ 38 w 146"/>
                  <a:gd name="T1" fmla="*/ 0 h 271"/>
                  <a:gd name="T2" fmla="*/ 91 w 146"/>
                  <a:gd name="T3" fmla="*/ 133 h 271"/>
                  <a:gd name="T4" fmla="*/ 146 w 146"/>
                  <a:gd name="T5" fmla="*/ 230 h 271"/>
                  <a:gd name="T6" fmla="*/ 110 w 146"/>
                  <a:gd name="T7" fmla="*/ 271 h 271"/>
                  <a:gd name="T8" fmla="*/ 45 w 146"/>
                  <a:gd name="T9" fmla="*/ 136 h 271"/>
                  <a:gd name="T10" fmla="*/ 14 w 146"/>
                  <a:gd name="T11" fmla="*/ 43 h 271"/>
                  <a:gd name="T12" fmla="*/ 38 w 146"/>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146" h="271">
                    <a:moveTo>
                      <a:pt x="38" y="0"/>
                    </a:moveTo>
                    <a:cubicBezTo>
                      <a:pt x="38" y="0"/>
                      <a:pt x="25" y="57"/>
                      <a:pt x="91" y="133"/>
                    </a:cubicBezTo>
                    <a:cubicBezTo>
                      <a:pt x="146" y="207"/>
                      <a:pt x="146" y="230"/>
                      <a:pt x="146" y="230"/>
                    </a:cubicBezTo>
                    <a:cubicBezTo>
                      <a:pt x="146" y="230"/>
                      <a:pt x="123" y="269"/>
                      <a:pt x="110" y="271"/>
                    </a:cubicBezTo>
                    <a:cubicBezTo>
                      <a:pt x="110" y="271"/>
                      <a:pt x="111" y="229"/>
                      <a:pt x="45" y="136"/>
                    </a:cubicBezTo>
                    <a:cubicBezTo>
                      <a:pt x="0" y="62"/>
                      <a:pt x="14" y="43"/>
                      <a:pt x="14" y="43"/>
                    </a:cubicBezTo>
                    <a:lnTo>
                      <a:pt x="38" y="0"/>
                    </a:lnTo>
                    <a:close/>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22" name="Freeform 81"/>
              <p:cNvSpPr>
                <a:spLocks/>
              </p:cNvSpPr>
              <p:nvPr/>
            </p:nvSpPr>
            <p:spPr bwMode="auto">
              <a:xfrm>
                <a:off x="4572001" y="2071688"/>
                <a:ext cx="260350" cy="508000"/>
              </a:xfrm>
              <a:custGeom>
                <a:avLst/>
                <a:gdLst>
                  <a:gd name="T0" fmla="*/ 24 w 68"/>
                  <a:gd name="T1" fmla="*/ 134 h 134"/>
                  <a:gd name="T2" fmla="*/ 55 w 68"/>
                  <a:gd name="T3" fmla="*/ 44 h 134"/>
                  <a:gd name="T4" fmla="*/ 29 w 68"/>
                  <a:gd name="T5" fmla="*/ 0 h 134"/>
                  <a:gd name="T6" fmla="*/ 0 w 68"/>
                  <a:gd name="T7" fmla="*/ 104 h 134"/>
                </a:gdLst>
                <a:ahLst/>
                <a:cxnLst>
                  <a:cxn ang="0">
                    <a:pos x="T0" y="T1"/>
                  </a:cxn>
                  <a:cxn ang="0">
                    <a:pos x="T2" y="T3"/>
                  </a:cxn>
                  <a:cxn ang="0">
                    <a:pos x="T4" y="T5"/>
                  </a:cxn>
                  <a:cxn ang="0">
                    <a:pos x="T6" y="T7"/>
                  </a:cxn>
                </a:cxnLst>
                <a:rect l="0" t="0" r="r" b="b"/>
                <a:pathLst>
                  <a:path w="68" h="134">
                    <a:moveTo>
                      <a:pt x="24" y="134"/>
                    </a:moveTo>
                    <a:cubicBezTo>
                      <a:pt x="68" y="63"/>
                      <a:pt x="55" y="44"/>
                      <a:pt x="55" y="44"/>
                    </a:cubicBezTo>
                    <a:cubicBezTo>
                      <a:pt x="29" y="0"/>
                      <a:pt x="29" y="0"/>
                      <a:pt x="29" y="0"/>
                    </a:cubicBezTo>
                    <a:cubicBezTo>
                      <a:pt x="29" y="0"/>
                      <a:pt x="40" y="44"/>
                      <a:pt x="0" y="104"/>
                    </a:cubicBez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23" name="Freeform 82"/>
              <p:cNvSpPr>
                <a:spLocks/>
              </p:cNvSpPr>
              <p:nvPr/>
            </p:nvSpPr>
            <p:spPr bwMode="auto">
              <a:xfrm>
                <a:off x="4273551" y="2590800"/>
                <a:ext cx="295275" cy="511175"/>
              </a:xfrm>
              <a:custGeom>
                <a:avLst/>
                <a:gdLst>
                  <a:gd name="T0" fmla="*/ 53 w 77"/>
                  <a:gd name="T1" fmla="*/ 0 h 135"/>
                  <a:gd name="T2" fmla="*/ 0 w 77"/>
                  <a:gd name="T3" fmla="*/ 94 h 135"/>
                  <a:gd name="T4" fmla="*/ 36 w 77"/>
                  <a:gd name="T5" fmla="*/ 135 h 135"/>
                  <a:gd name="T6" fmla="*/ 77 w 77"/>
                  <a:gd name="T7" fmla="*/ 36 h 135"/>
                </a:gdLst>
                <a:ahLst/>
                <a:cxnLst>
                  <a:cxn ang="0">
                    <a:pos x="T0" y="T1"/>
                  </a:cxn>
                  <a:cxn ang="0">
                    <a:pos x="T2" y="T3"/>
                  </a:cxn>
                  <a:cxn ang="0">
                    <a:pos x="T4" y="T5"/>
                  </a:cxn>
                  <a:cxn ang="0">
                    <a:pos x="T6" y="T7"/>
                  </a:cxn>
                </a:cxnLst>
                <a:rect l="0" t="0" r="r" b="b"/>
                <a:pathLst>
                  <a:path w="77" h="135">
                    <a:moveTo>
                      <a:pt x="53" y="0"/>
                    </a:moveTo>
                    <a:cubicBezTo>
                      <a:pt x="0" y="71"/>
                      <a:pt x="0" y="94"/>
                      <a:pt x="0" y="94"/>
                    </a:cubicBezTo>
                    <a:cubicBezTo>
                      <a:pt x="0" y="94"/>
                      <a:pt x="23" y="133"/>
                      <a:pt x="36" y="135"/>
                    </a:cubicBezTo>
                    <a:cubicBezTo>
                      <a:pt x="36" y="135"/>
                      <a:pt x="35" y="104"/>
                      <a:pt x="77" y="36"/>
                    </a:cubicBezTo>
                  </a:path>
                </a:pathLst>
              </a:custGeom>
              <a:noFill/>
              <a:ln w="63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sp>
          <p:nvSpPr>
            <p:cNvPr id="224" name="TextBox 223"/>
            <p:cNvSpPr txBox="1"/>
            <p:nvPr/>
          </p:nvSpPr>
          <p:spPr>
            <a:xfrm>
              <a:off x="4101872" y="3434894"/>
              <a:ext cx="1201130" cy="664875"/>
            </a:xfrm>
            <a:prstGeom prst="rect">
              <a:avLst/>
            </a:prstGeom>
            <a:noFill/>
          </p:spPr>
          <p:txBody>
            <a:bodyPr wrap="square" lIns="27000" tIns="27000" rIns="27000" bIns="0" rtlCol="0" anchor="ctr" anchorCtr="0">
              <a:noAutofit/>
            </a:bodyPr>
            <a:lstStyle/>
            <a:p>
              <a:pPr algn="ctr" defTabSz="685800"/>
              <a:r>
                <a:rPr lang="en-ZA" sz="3300" dirty="0">
                  <a:solidFill>
                    <a:srgbClr val="F15A22"/>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225" name="TextBox 224"/>
            <p:cNvSpPr txBox="1"/>
            <p:nvPr/>
          </p:nvSpPr>
          <p:spPr>
            <a:xfrm>
              <a:off x="4949459" y="4496364"/>
              <a:ext cx="1201130" cy="664875"/>
            </a:xfrm>
            <a:prstGeom prst="rect">
              <a:avLst/>
            </a:prstGeom>
            <a:noFill/>
          </p:spPr>
          <p:txBody>
            <a:bodyPr wrap="square" lIns="27000" tIns="27000" rIns="27000" bIns="0" rtlCol="0" anchor="ctr" anchorCtr="0">
              <a:noAutofit/>
            </a:bodyPr>
            <a:lstStyle/>
            <a:p>
              <a:pPr algn="ctr" defTabSz="685800"/>
              <a:r>
                <a:rPr lang="en-ZA" sz="3300" dirty="0">
                  <a:solidFill>
                    <a:srgbClr val="F15A22"/>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sp>
          <p:nvSpPr>
            <p:cNvPr id="226" name="TextBox 225"/>
            <p:cNvSpPr txBox="1"/>
            <p:nvPr/>
          </p:nvSpPr>
          <p:spPr>
            <a:xfrm>
              <a:off x="3247809" y="4496364"/>
              <a:ext cx="1201130" cy="664875"/>
            </a:xfrm>
            <a:prstGeom prst="rect">
              <a:avLst/>
            </a:prstGeom>
            <a:noFill/>
          </p:spPr>
          <p:txBody>
            <a:bodyPr wrap="square" lIns="27000" tIns="27000" rIns="27000" bIns="0" rtlCol="0" anchor="ctr" anchorCtr="0">
              <a:noAutofit/>
            </a:bodyPr>
            <a:lstStyle/>
            <a:p>
              <a:pPr algn="ctr" defTabSz="685800"/>
              <a:r>
                <a:rPr lang="en-ZA" sz="3300" dirty="0">
                  <a:solidFill>
                    <a:srgbClr val="F15A22"/>
                  </a:solidFill>
                  <a:latin typeface="Open Sans Semibold" panose="020B0706030804020204" pitchFamily="34" charset="0"/>
                  <a:ea typeface="Open Sans Semibold" panose="020B0706030804020204" pitchFamily="34" charset="0"/>
                  <a:cs typeface="Open Sans Semibold" panose="020B0706030804020204" pitchFamily="34" charset="0"/>
                </a:rPr>
                <a:t>50</a:t>
              </a:r>
            </a:p>
          </p:txBody>
        </p:sp>
      </p:grpSp>
      <p:grpSp>
        <p:nvGrpSpPr>
          <p:cNvPr id="229" name="Group 228"/>
          <p:cNvGrpSpPr/>
          <p:nvPr/>
        </p:nvGrpSpPr>
        <p:grpSpPr>
          <a:xfrm>
            <a:off x="185245" y="2790261"/>
            <a:ext cx="2173541" cy="1939848"/>
            <a:chOff x="5079428" y="1100506"/>
            <a:chExt cx="5440371" cy="4855437"/>
          </a:xfrm>
        </p:grpSpPr>
        <p:sp>
          <p:nvSpPr>
            <p:cNvPr id="273" name="TextBox 272"/>
            <p:cNvSpPr txBox="1"/>
            <p:nvPr/>
          </p:nvSpPr>
          <p:spPr>
            <a:xfrm>
              <a:off x="7090486" y="1931812"/>
              <a:ext cx="1426072" cy="789389"/>
            </a:xfrm>
            <a:prstGeom prst="rect">
              <a:avLst/>
            </a:prstGeom>
            <a:noFill/>
          </p:spPr>
          <p:txBody>
            <a:bodyPr wrap="square" lIns="27000" tIns="27000" rIns="27000" bIns="0" rtlCol="0" anchor="ctr" anchorCtr="0">
              <a:noAutofit/>
            </a:bodyPr>
            <a:lstStyle/>
            <a:p>
              <a:pPr algn="ctr" defTabSz="685800">
                <a:lnSpc>
                  <a:spcPts val="600"/>
                </a:lnSpc>
              </a:pPr>
              <a:r>
                <a:rPr lang="en-ZA" sz="600" dirty="0">
                  <a:solidFill>
                    <a:srgbClr val="FFFFFF">
                      <a:lumMod val="75000"/>
                    </a:srgbClr>
                  </a:solidFill>
                  <a:ea typeface="Open Sans" panose="020B0606030504020204" pitchFamily="34" charset="0"/>
                  <a:cs typeface="Open Sans" panose="020B0606030504020204" pitchFamily="34" charset="0"/>
                </a:rPr>
                <a:t>Pneumonia</a:t>
              </a:r>
              <a:br>
                <a:rPr lang="en-ZA" sz="600" dirty="0">
                  <a:solidFill>
                    <a:srgbClr val="FFFFFF">
                      <a:lumMod val="75000"/>
                    </a:srgbClr>
                  </a:solidFill>
                  <a:ea typeface="Open Sans" panose="020B0606030504020204" pitchFamily="34" charset="0"/>
                  <a:cs typeface="Open Sans" panose="020B0606030504020204" pitchFamily="34" charset="0"/>
                </a:rPr>
              </a:br>
              <a:r>
                <a:rPr lang="en-ZA" sz="600" dirty="0">
                  <a:solidFill>
                    <a:srgbClr val="FFFFFF">
                      <a:lumMod val="75000"/>
                    </a:srgbClr>
                  </a:solidFill>
                  <a:ea typeface="Open Sans" panose="020B0606030504020204" pitchFamily="34" charset="0"/>
                  <a:cs typeface="Open Sans" panose="020B0606030504020204" pitchFamily="34" charset="0"/>
                </a:rPr>
                <a:t>&amp; tuberculosis</a:t>
              </a:r>
            </a:p>
          </p:txBody>
        </p:sp>
        <p:sp>
          <p:nvSpPr>
            <p:cNvPr id="274" name="Line 49"/>
            <p:cNvSpPr>
              <a:spLocks noChangeShapeType="1"/>
            </p:cNvSpPr>
            <p:nvPr/>
          </p:nvSpPr>
          <p:spPr bwMode="auto">
            <a:xfrm>
              <a:off x="6314512" y="373130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75" name="Line 50"/>
            <p:cNvSpPr>
              <a:spLocks noChangeShapeType="1"/>
            </p:cNvSpPr>
            <p:nvPr/>
          </p:nvSpPr>
          <p:spPr bwMode="auto">
            <a:xfrm>
              <a:off x="6314512" y="373130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nvGrpSpPr>
            <p:cNvPr id="276" name="Group 275"/>
            <p:cNvGrpSpPr/>
            <p:nvPr/>
          </p:nvGrpSpPr>
          <p:grpSpPr>
            <a:xfrm>
              <a:off x="5079428" y="3513241"/>
              <a:ext cx="2473743" cy="2345051"/>
              <a:chOff x="5079428" y="3513241"/>
              <a:chExt cx="2473743" cy="2345051"/>
            </a:xfrm>
          </p:grpSpPr>
          <p:sp>
            <p:nvSpPr>
              <p:cNvPr id="290" name="Freeform 48"/>
              <p:cNvSpPr>
                <a:spLocks/>
              </p:cNvSpPr>
              <p:nvPr/>
            </p:nvSpPr>
            <p:spPr bwMode="auto">
              <a:xfrm>
                <a:off x="6500400" y="4991409"/>
                <a:ext cx="1052771" cy="866883"/>
              </a:xfrm>
              <a:custGeom>
                <a:avLst/>
                <a:gdLst>
                  <a:gd name="T0" fmla="*/ 502 w 513"/>
                  <a:gd name="T1" fmla="*/ 422 h 422"/>
                  <a:gd name="T2" fmla="*/ 499 w 513"/>
                  <a:gd name="T3" fmla="*/ 421 h 422"/>
                  <a:gd name="T4" fmla="*/ 3 w 513"/>
                  <a:gd name="T5" fmla="*/ 16 h 422"/>
                  <a:gd name="T6" fmla="*/ 6 w 513"/>
                  <a:gd name="T7" fmla="*/ 3 h 422"/>
                  <a:gd name="T8" fmla="*/ 20 w 513"/>
                  <a:gd name="T9" fmla="*/ 7 h 422"/>
                  <a:gd name="T10" fmla="*/ 505 w 513"/>
                  <a:gd name="T11" fmla="*/ 402 h 422"/>
                  <a:gd name="T12" fmla="*/ 511 w 513"/>
                  <a:gd name="T13" fmla="*/ 415 h 422"/>
                  <a:gd name="T14" fmla="*/ 502 w 513"/>
                  <a:gd name="T15" fmla="*/ 422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 h="422">
                    <a:moveTo>
                      <a:pt x="502" y="422"/>
                    </a:moveTo>
                    <a:cubicBezTo>
                      <a:pt x="501" y="422"/>
                      <a:pt x="500" y="422"/>
                      <a:pt x="499" y="421"/>
                    </a:cubicBezTo>
                    <a:cubicBezTo>
                      <a:pt x="289" y="351"/>
                      <a:pt x="113" y="208"/>
                      <a:pt x="3" y="16"/>
                    </a:cubicBezTo>
                    <a:cubicBezTo>
                      <a:pt x="0" y="12"/>
                      <a:pt x="2" y="6"/>
                      <a:pt x="6" y="3"/>
                    </a:cubicBezTo>
                    <a:cubicBezTo>
                      <a:pt x="11" y="0"/>
                      <a:pt x="17" y="2"/>
                      <a:pt x="20" y="7"/>
                    </a:cubicBezTo>
                    <a:cubicBezTo>
                      <a:pt x="128" y="194"/>
                      <a:pt x="300" y="334"/>
                      <a:pt x="505" y="402"/>
                    </a:cubicBezTo>
                    <a:cubicBezTo>
                      <a:pt x="510" y="404"/>
                      <a:pt x="513" y="410"/>
                      <a:pt x="511" y="415"/>
                    </a:cubicBezTo>
                    <a:cubicBezTo>
                      <a:pt x="510" y="419"/>
                      <a:pt x="506" y="422"/>
                      <a:pt x="502" y="42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91" name="Freeform 51"/>
              <p:cNvSpPr>
                <a:spLocks/>
              </p:cNvSpPr>
              <p:nvPr/>
            </p:nvSpPr>
            <p:spPr bwMode="auto">
              <a:xfrm>
                <a:off x="5079428" y="3708066"/>
                <a:ext cx="2471957" cy="2150226"/>
              </a:xfrm>
              <a:custGeom>
                <a:avLst/>
                <a:gdLst>
                  <a:gd name="T0" fmla="*/ 1194 w 1204"/>
                  <a:gd name="T1" fmla="*/ 1047 h 1047"/>
                  <a:gd name="T2" fmla="*/ 10 w 1204"/>
                  <a:gd name="T3" fmla="*/ 1047 h 1047"/>
                  <a:gd name="T4" fmla="*/ 2 w 1204"/>
                  <a:gd name="T5" fmla="*/ 1042 h 1047"/>
                  <a:gd name="T6" fmla="*/ 2 w 1204"/>
                  <a:gd name="T7" fmla="*/ 1032 h 1047"/>
                  <a:gd name="T8" fmla="*/ 593 w 1204"/>
                  <a:gd name="T9" fmla="*/ 7 h 1047"/>
                  <a:gd name="T10" fmla="*/ 607 w 1204"/>
                  <a:gd name="T11" fmla="*/ 3 h 1047"/>
                  <a:gd name="T12" fmla="*/ 611 w 1204"/>
                  <a:gd name="T13" fmla="*/ 16 h 1047"/>
                  <a:gd name="T14" fmla="*/ 27 w 1204"/>
                  <a:gd name="T15" fmla="*/ 1027 h 1047"/>
                  <a:gd name="T16" fmla="*/ 1194 w 1204"/>
                  <a:gd name="T17" fmla="*/ 1027 h 1047"/>
                  <a:gd name="T18" fmla="*/ 1204 w 1204"/>
                  <a:gd name="T19" fmla="*/ 1037 h 1047"/>
                  <a:gd name="T20" fmla="*/ 1194 w 1204"/>
                  <a:gd name="T21"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4" h="1047">
                    <a:moveTo>
                      <a:pt x="1194" y="1047"/>
                    </a:moveTo>
                    <a:cubicBezTo>
                      <a:pt x="10" y="1047"/>
                      <a:pt x="10" y="1047"/>
                      <a:pt x="10" y="1047"/>
                    </a:cubicBezTo>
                    <a:cubicBezTo>
                      <a:pt x="7" y="1047"/>
                      <a:pt x="3" y="1045"/>
                      <a:pt x="2" y="1042"/>
                    </a:cubicBezTo>
                    <a:cubicBezTo>
                      <a:pt x="0" y="1039"/>
                      <a:pt x="0" y="1035"/>
                      <a:pt x="2" y="1032"/>
                    </a:cubicBezTo>
                    <a:cubicBezTo>
                      <a:pt x="593" y="7"/>
                      <a:pt x="593" y="7"/>
                      <a:pt x="593" y="7"/>
                    </a:cubicBezTo>
                    <a:cubicBezTo>
                      <a:pt x="596" y="2"/>
                      <a:pt x="602" y="0"/>
                      <a:pt x="607" y="3"/>
                    </a:cubicBezTo>
                    <a:cubicBezTo>
                      <a:pt x="612" y="6"/>
                      <a:pt x="613" y="12"/>
                      <a:pt x="611" y="16"/>
                    </a:cubicBezTo>
                    <a:cubicBezTo>
                      <a:pt x="27" y="1027"/>
                      <a:pt x="27" y="1027"/>
                      <a:pt x="27" y="1027"/>
                    </a:cubicBezTo>
                    <a:cubicBezTo>
                      <a:pt x="1194" y="1027"/>
                      <a:pt x="1194" y="1027"/>
                      <a:pt x="1194" y="1027"/>
                    </a:cubicBezTo>
                    <a:cubicBezTo>
                      <a:pt x="1199" y="1027"/>
                      <a:pt x="1204" y="1031"/>
                      <a:pt x="1204" y="1037"/>
                    </a:cubicBezTo>
                    <a:cubicBezTo>
                      <a:pt x="1204" y="1042"/>
                      <a:pt x="1199" y="1047"/>
                      <a:pt x="1194" y="104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92" name="Freeform 52"/>
              <p:cNvSpPr>
                <a:spLocks noEditPoints="1"/>
              </p:cNvSpPr>
              <p:nvPr/>
            </p:nvSpPr>
            <p:spPr bwMode="auto">
              <a:xfrm>
                <a:off x="6203694" y="3513241"/>
                <a:ext cx="243084" cy="277046"/>
              </a:xfrm>
              <a:custGeom>
                <a:avLst/>
                <a:gdLst>
                  <a:gd name="T0" fmla="*/ 108 w 118"/>
                  <a:gd name="T1" fmla="*/ 135 h 135"/>
                  <a:gd name="T2" fmla="*/ 108 w 118"/>
                  <a:gd name="T3" fmla="*/ 135 h 135"/>
                  <a:gd name="T4" fmla="*/ 103 w 118"/>
                  <a:gd name="T5" fmla="*/ 133 h 135"/>
                  <a:gd name="T6" fmla="*/ 4 w 118"/>
                  <a:gd name="T7" fmla="*/ 76 h 135"/>
                  <a:gd name="T8" fmla="*/ 0 w 118"/>
                  <a:gd name="T9" fmla="*/ 68 h 135"/>
                  <a:gd name="T10" fmla="*/ 4 w 118"/>
                  <a:gd name="T11" fmla="*/ 59 h 135"/>
                  <a:gd name="T12" fmla="*/ 103 w 118"/>
                  <a:gd name="T13" fmla="*/ 2 h 135"/>
                  <a:gd name="T14" fmla="*/ 113 w 118"/>
                  <a:gd name="T15" fmla="*/ 2 h 135"/>
                  <a:gd name="T16" fmla="*/ 118 w 118"/>
                  <a:gd name="T17" fmla="*/ 11 h 135"/>
                  <a:gd name="T18" fmla="*/ 118 w 118"/>
                  <a:gd name="T19" fmla="*/ 124 h 135"/>
                  <a:gd name="T20" fmla="*/ 118 w 118"/>
                  <a:gd name="T21" fmla="*/ 125 h 135"/>
                  <a:gd name="T22" fmla="*/ 108 w 118"/>
                  <a:gd name="T23" fmla="*/ 135 h 135"/>
                  <a:gd name="T24" fmla="*/ 29 w 118"/>
                  <a:gd name="T25" fmla="*/ 68 h 135"/>
                  <a:gd name="T26" fmla="*/ 98 w 118"/>
                  <a:gd name="T27" fmla="*/ 108 h 135"/>
                  <a:gd name="T28" fmla="*/ 98 w 118"/>
                  <a:gd name="T29" fmla="*/ 28 h 135"/>
                  <a:gd name="T30" fmla="*/ 29 w 118"/>
                  <a:gd name="T31"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135">
                    <a:moveTo>
                      <a:pt x="108" y="135"/>
                    </a:moveTo>
                    <a:cubicBezTo>
                      <a:pt x="108" y="135"/>
                      <a:pt x="108" y="135"/>
                      <a:pt x="108" y="135"/>
                    </a:cubicBezTo>
                    <a:cubicBezTo>
                      <a:pt x="107" y="135"/>
                      <a:pt x="105" y="134"/>
                      <a:pt x="103" y="133"/>
                    </a:cubicBezTo>
                    <a:cubicBezTo>
                      <a:pt x="4" y="76"/>
                      <a:pt x="4" y="76"/>
                      <a:pt x="4" y="76"/>
                    </a:cubicBezTo>
                    <a:cubicBezTo>
                      <a:pt x="1" y="75"/>
                      <a:pt x="0" y="71"/>
                      <a:pt x="0" y="68"/>
                    </a:cubicBezTo>
                    <a:cubicBezTo>
                      <a:pt x="0" y="64"/>
                      <a:pt x="1" y="61"/>
                      <a:pt x="4" y="59"/>
                    </a:cubicBezTo>
                    <a:cubicBezTo>
                      <a:pt x="103" y="2"/>
                      <a:pt x="103" y="2"/>
                      <a:pt x="103" y="2"/>
                    </a:cubicBezTo>
                    <a:cubicBezTo>
                      <a:pt x="106" y="0"/>
                      <a:pt x="110" y="0"/>
                      <a:pt x="113" y="2"/>
                    </a:cubicBezTo>
                    <a:cubicBezTo>
                      <a:pt x="116" y="4"/>
                      <a:pt x="118" y="7"/>
                      <a:pt x="118" y="11"/>
                    </a:cubicBezTo>
                    <a:cubicBezTo>
                      <a:pt x="118" y="124"/>
                      <a:pt x="118" y="124"/>
                      <a:pt x="118" y="124"/>
                    </a:cubicBezTo>
                    <a:cubicBezTo>
                      <a:pt x="118" y="124"/>
                      <a:pt x="118" y="124"/>
                      <a:pt x="118" y="125"/>
                    </a:cubicBezTo>
                    <a:cubicBezTo>
                      <a:pt x="118" y="130"/>
                      <a:pt x="114" y="135"/>
                      <a:pt x="108" y="135"/>
                    </a:cubicBezTo>
                    <a:close/>
                    <a:moveTo>
                      <a:pt x="29" y="68"/>
                    </a:moveTo>
                    <a:cubicBezTo>
                      <a:pt x="98" y="108"/>
                      <a:pt x="98" y="108"/>
                      <a:pt x="98" y="108"/>
                    </a:cubicBezTo>
                    <a:cubicBezTo>
                      <a:pt x="98" y="28"/>
                      <a:pt x="98" y="28"/>
                      <a:pt x="98" y="28"/>
                    </a:cubicBezTo>
                    <a:lnTo>
                      <a:pt x="29" y="6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sp>
          <p:nvSpPr>
            <p:cNvPr id="277" name="Line 44"/>
            <p:cNvSpPr>
              <a:spLocks noChangeShapeType="1"/>
            </p:cNvSpPr>
            <p:nvPr/>
          </p:nvSpPr>
          <p:spPr bwMode="auto">
            <a:xfrm>
              <a:off x="9013724" y="32257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78" name="Line 45"/>
            <p:cNvSpPr>
              <a:spLocks noChangeShapeType="1"/>
            </p:cNvSpPr>
            <p:nvPr/>
          </p:nvSpPr>
          <p:spPr bwMode="auto">
            <a:xfrm>
              <a:off x="9013724" y="32257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79" name="Freeform 53"/>
            <p:cNvSpPr>
              <a:spLocks/>
            </p:cNvSpPr>
            <p:nvPr/>
          </p:nvSpPr>
          <p:spPr bwMode="auto">
            <a:xfrm>
              <a:off x="9052354" y="3689537"/>
              <a:ext cx="343178" cy="1324454"/>
            </a:xfrm>
            <a:custGeom>
              <a:avLst/>
              <a:gdLst>
                <a:gd name="T0" fmla="*/ 12 w 167"/>
                <a:gd name="T1" fmla="*/ 645 h 645"/>
                <a:gd name="T2" fmla="*/ 7 w 167"/>
                <a:gd name="T3" fmla="*/ 644 h 645"/>
                <a:gd name="T4" fmla="*/ 3 w 167"/>
                <a:gd name="T5" fmla="*/ 631 h 645"/>
                <a:gd name="T6" fmla="*/ 103 w 167"/>
                <a:gd name="T7" fmla="*/ 12 h 645"/>
                <a:gd name="T8" fmla="*/ 111 w 167"/>
                <a:gd name="T9" fmla="*/ 1 h 645"/>
                <a:gd name="T10" fmla="*/ 123 w 167"/>
                <a:gd name="T11" fmla="*/ 8 h 645"/>
                <a:gd name="T12" fmla="*/ 20 w 167"/>
                <a:gd name="T13" fmla="*/ 640 h 645"/>
                <a:gd name="T14" fmla="*/ 12 w 167"/>
                <a:gd name="T15" fmla="*/ 645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645">
                  <a:moveTo>
                    <a:pt x="12" y="645"/>
                  </a:moveTo>
                  <a:cubicBezTo>
                    <a:pt x="10" y="645"/>
                    <a:pt x="8" y="645"/>
                    <a:pt x="7" y="644"/>
                  </a:cubicBezTo>
                  <a:cubicBezTo>
                    <a:pt x="2" y="641"/>
                    <a:pt x="0" y="635"/>
                    <a:pt x="3" y="631"/>
                  </a:cubicBezTo>
                  <a:cubicBezTo>
                    <a:pt x="111" y="443"/>
                    <a:pt x="147" y="224"/>
                    <a:pt x="103" y="12"/>
                  </a:cubicBezTo>
                  <a:cubicBezTo>
                    <a:pt x="102" y="7"/>
                    <a:pt x="106" y="2"/>
                    <a:pt x="111" y="1"/>
                  </a:cubicBezTo>
                  <a:cubicBezTo>
                    <a:pt x="116" y="0"/>
                    <a:pt x="122" y="3"/>
                    <a:pt x="123" y="8"/>
                  </a:cubicBezTo>
                  <a:cubicBezTo>
                    <a:pt x="167" y="225"/>
                    <a:pt x="131" y="449"/>
                    <a:pt x="20" y="640"/>
                  </a:cubicBezTo>
                  <a:cubicBezTo>
                    <a:pt x="18" y="644"/>
                    <a:pt x="15" y="645"/>
                    <a:pt x="12" y="64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80" name="Line 54"/>
            <p:cNvSpPr>
              <a:spLocks noChangeShapeType="1"/>
            </p:cNvSpPr>
            <p:nvPr/>
          </p:nvSpPr>
          <p:spPr bwMode="auto">
            <a:xfrm>
              <a:off x="8014476" y="581652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81" name="Line 55"/>
            <p:cNvSpPr>
              <a:spLocks noChangeShapeType="1"/>
            </p:cNvSpPr>
            <p:nvPr/>
          </p:nvSpPr>
          <p:spPr bwMode="auto">
            <a:xfrm>
              <a:off x="8014476" y="581652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82" name="Freeform 56"/>
            <p:cNvSpPr>
              <a:spLocks/>
            </p:cNvSpPr>
            <p:nvPr/>
          </p:nvSpPr>
          <p:spPr bwMode="auto">
            <a:xfrm>
              <a:off x="8047842" y="3687749"/>
              <a:ext cx="2471957" cy="2150227"/>
            </a:xfrm>
            <a:custGeom>
              <a:avLst/>
              <a:gdLst>
                <a:gd name="T0" fmla="*/ 10 w 1204"/>
                <a:gd name="T1" fmla="*/ 1047 h 1047"/>
                <a:gd name="T2" fmla="*/ 0 w 1204"/>
                <a:gd name="T3" fmla="*/ 1037 h 1047"/>
                <a:gd name="T4" fmla="*/ 10 w 1204"/>
                <a:gd name="T5" fmla="*/ 1027 h 1047"/>
                <a:gd name="T6" fmla="*/ 1177 w 1204"/>
                <a:gd name="T7" fmla="*/ 1027 h 1047"/>
                <a:gd name="T8" fmla="*/ 593 w 1204"/>
                <a:gd name="T9" fmla="*/ 16 h 1047"/>
                <a:gd name="T10" fmla="*/ 597 w 1204"/>
                <a:gd name="T11" fmla="*/ 3 h 1047"/>
                <a:gd name="T12" fmla="*/ 610 w 1204"/>
                <a:gd name="T13" fmla="*/ 7 h 1047"/>
                <a:gd name="T14" fmla="*/ 1202 w 1204"/>
                <a:gd name="T15" fmla="*/ 1032 h 1047"/>
                <a:gd name="T16" fmla="*/ 1202 w 1204"/>
                <a:gd name="T17" fmla="*/ 1042 h 1047"/>
                <a:gd name="T18" fmla="*/ 1194 w 1204"/>
                <a:gd name="T19" fmla="*/ 1047 h 1047"/>
                <a:gd name="T20" fmla="*/ 10 w 1204"/>
                <a:gd name="T21"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4" h="1047">
                  <a:moveTo>
                    <a:pt x="10" y="1047"/>
                  </a:moveTo>
                  <a:cubicBezTo>
                    <a:pt x="5" y="1047"/>
                    <a:pt x="0" y="1042"/>
                    <a:pt x="0" y="1037"/>
                  </a:cubicBezTo>
                  <a:cubicBezTo>
                    <a:pt x="0" y="1031"/>
                    <a:pt x="5" y="1027"/>
                    <a:pt x="10" y="1027"/>
                  </a:cubicBezTo>
                  <a:cubicBezTo>
                    <a:pt x="1177" y="1027"/>
                    <a:pt x="1177" y="1027"/>
                    <a:pt x="1177" y="1027"/>
                  </a:cubicBezTo>
                  <a:cubicBezTo>
                    <a:pt x="593" y="16"/>
                    <a:pt x="593" y="16"/>
                    <a:pt x="593" y="16"/>
                  </a:cubicBezTo>
                  <a:cubicBezTo>
                    <a:pt x="591" y="12"/>
                    <a:pt x="592" y="6"/>
                    <a:pt x="597" y="3"/>
                  </a:cubicBezTo>
                  <a:cubicBezTo>
                    <a:pt x="602" y="0"/>
                    <a:pt x="608" y="2"/>
                    <a:pt x="610" y="7"/>
                  </a:cubicBezTo>
                  <a:cubicBezTo>
                    <a:pt x="1202" y="1032"/>
                    <a:pt x="1202" y="1032"/>
                    <a:pt x="1202" y="1032"/>
                  </a:cubicBezTo>
                  <a:cubicBezTo>
                    <a:pt x="1204" y="1035"/>
                    <a:pt x="1204" y="1039"/>
                    <a:pt x="1202" y="1042"/>
                  </a:cubicBezTo>
                  <a:cubicBezTo>
                    <a:pt x="1201" y="1045"/>
                    <a:pt x="1197" y="1047"/>
                    <a:pt x="1194" y="1047"/>
                  </a:cubicBezTo>
                  <a:lnTo>
                    <a:pt x="10" y="104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83" name="Freeform 57"/>
            <p:cNvSpPr>
              <a:spLocks noEditPoints="1"/>
            </p:cNvSpPr>
            <p:nvPr/>
          </p:nvSpPr>
          <p:spPr bwMode="auto">
            <a:xfrm>
              <a:off x="7822632" y="5678897"/>
              <a:ext cx="244873" cy="277046"/>
            </a:xfrm>
            <a:custGeom>
              <a:avLst/>
              <a:gdLst>
                <a:gd name="T0" fmla="*/ 109 w 119"/>
                <a:gd name="T1" fmla="*/ 135 h 135"/>
                <a:gd name="T2" fmla="*/ 104 w 119"/>
                <a:gd name="T3" fmla="*/ 133 h 135"/>
                <a:gd name="T4" fmla="*/ 5 w 119"/>
                <a:gd name="T5" fmla="*/ 76 h 135"/>
                <a:gd name="T6" fmla="*/ 0 w 119"/>
                <a:gd name="T7" fmla="*/ 68 h 135"/>
                <a:gd name="T8" fmla="*/ 5 w 119"/>
                <a:gd name="T9" fmla="*/ 59 h 135"/>
                <a:gd name="T10" fmla="*/ 104 w 119"/>
                <a:gd name="T11" fmla="*/ 2 h 135"/>
                <a:gd name="T12" fmla="*/ 114 w 119"/>
                <a:gd name="T13" fmla="*/ 2 h 135"/>
                <a:gd name="T14" fmla="*/ 119 w 119"/>
                <a:gd name="T15" fmla="*/ 11 h 135"/>
                <a:gd name="T16" fmla="*/ 119 w 119"/>
                <a:gd name="T17" fmla="*/ 125 h 135"/>
                <a:gd name="T18" fmla="*/ 114 w 119"/>
                <a:gd name="T19" fmla="*/ 133 h 135"/>
                <a:gd name="T20" fmla="*/ 109 w 119"/>
                <a:gd name="T21" fmla="*/ 135 h 135"/>
                <a:gd name="T22" fmla="*/ 30 w 119"/>
                <a:gd name="T23" fmla="*/ 68 h 135"/>
                <a:gd name="T24" fmla="*/ 99 w 119"/>
                <a:gd name="T25" fmla="*/ 108 h 135"/>
                <a:gd name="T26" fmla="*/ 99 w 119"/>
                <a:gd name="T27" fmla="*/ 28 h 135"/>
                <a:gd name="T28" fmla="*/ 30 w 119"/>
                <a:gd name="T29"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35">
                  <a:moveTo>
                    <a:pt x="109" y="135"/>
                  </a:moveTo>
                  <a:cubicBezTo>
                    <a:pt x="107" y="135"/>
                    <a:pt x="105" y="134"/>
                    <a:pt x="104" y="133"/>
                  </a:cubicBezTo>
                  <a:cubicBezTo>
                    <a:pt x="5" y="76"/>
                    <a:pt x="5" y="76"/>
                    <a:pt x="5" y="76"/>
                  </a:cubicBezTo>
                  <a:cubicBezTo>
                    <a:pt x="2" y="74"/>
                    <a:pt x="0" y="71"/>
                    <a:pt x="0" y="68"/>
                  </a:cubicBezTo>
                  <a:cubicBezTo>
                    <a:pt x="0" y="64"/>
                    <a:pt x="2" y="61"/>
                    <a:pt x="5" y="59"/>
                  </a:cubicBezTo>
                  <a:cubicBezTo>
                    <a:pt x="104" y="2"/>
                    <a:pt x="104" y="2"/>
                    <a:pt x="104" y="2"/>
                  </a:cubicBezTo>
                  <a:cubicBezTo>
                    <a:pt x="107" y="0"/>
                    <a:pt x="111" y="0"/>
                    <a:pt x="114" y="2"/>
                  </a:cubicBezTo>
                  <a:cubicBezTo>
                    <a:pt x="117" y="4"/>
                    <a:pt x="119" y="7"/>
                    <a:pt x="119" y="11"/>
                  </a:cubicBezTo>
                  <a:cubicBezTo>
                    <a:pt x="119" y="125"/>
                    <a:pt x="119" y="125"/>
                    <a:pt x="119" y="125"/>
                  </a:cubicBezTo>
                  <a:cubicBezTo>
                    <a:pt x="119" y="128"/>
                    <a:pt x="117" y="132"/>
                    <a:pt x="114" y="133"/>
                  </a:cubicBezTo>
                  <a:cubicBezTo>
                    <a:pt x="112" y="134"/>
                    <a:pt x="110" y="135"/>
                    <a:pt x="109" y="135"/>
                  </a:cubicBezTo>
                  <a:close/>
                  <a:moveTo>
                    <a:pt x="30" y="68"/>
                  </a:moveTo>
                  <a:cubicBezTo>
                    <a:pt x="99" y="108"/>
                    <a:pt x="99" y="108"/>
                    <a:pt x="99" y="108"/>
                  </a:cubicBezTo>
                  <a:cubicBezTo>
                    <a:pt x="99" y="28"/>
                    <a:pt x="99" y="28"/>
                    <a:pt x="99" y="28"/>
                  </a:cubicBezTo>
                  <a:lnTo>
                    <a:pt x="30" y="6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nvGrpSpPr>
            <p:cNvPr id="284" name="Group 283"/>
            <p:cNvGrpSpPr/>
            <p:nvPr/>
          </p:nvGrpSpPr>
          <p:grpSpPr>
            <a:xfrm>
              <a:off x="6559643" y="1100506"/>
              <a:ext cx="2588136" cy="2339690"/>
              <a:chOff x="3470276" y="187325"/>
              <a:chExt cx="2298700" cy="2078038"/>
            </a:xfrm>
            <a:solidFill>
              <a:schemeClr val="bg1">
                <a:lumMod val="75000"/>
              </a:schemeClr>
            </a:solidFill>
          </p:grpSpPr>
          <p:sp>
            <p:nvSpPr>
              <p:cNvPr id="287" name="Freeform 43"/>
              <p:cNvSpPr>
                <a:spLocks/>
              </p:cNvSpPr>
              <p:nvPr/>
            </p:nvSpPr>
            <p:spPr bwMode="auto">
              <a:xfrm>
                <a:off x="3470276" y="1646238"/>
                <a:ext cx="1117600" cy="446088"/>
              </a:xfrm>
              <a:custGeom>
                <a:avLst/>
                <a:gdLst>
                  <a:gd name="T0" fmla="*/ 11 w 613"/>
                  <a:gd name="T1" fmla="*/ 245 h 245"/>
                  <a:gd name="T2" fmla="*/ 4 w 613"/>
                  <a:gd name="T3" fmla="*/ 242 h 245"/>
                  <a:gd name="T4" fmla="*/ 4 w 613"/>
                  <a:gd name="T5" fmla="*/ 228 h 245"/>
                  <a:gd name="T6" fmla="*/ 603 w 613"/>
                  <a:gd name="T7" fmla="*/ 0 h 245"/>
                  <a:gd name="T8" fmla="*/ 613 w 613"/>
                  <a:gd name="T9" fmla="*/ 10 h 245"/>
                  <a:gd name="T10" fmla="*/ 603 w 613"/>
                  <a:gd name="T11" fmla="*/ 20 h 245"/>
                  <a:gd name="T12" fmla="*/ 18 w 613"/>
                  <a:gd name="T13" fmla="*/ 242 h 245"/>
                  <a:gd name="T14" fmla="*/ 11 w 613"/>
                  <a:gd name="T15" fmla="*/ 245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3" h="245">
                    <a:moveTo>
                      <a:pt x="11" y="245"/>
                    </a:moveTo>
                    <a:cubicBezTo>
                      <a:pt x="8" y="245"/>
                      <a:pt x="6" y="244"/>
                      <a:pt x="4" y="242"/>
                    </a:cubicBezTo>
                    <a:cubicBezTo>
                      <a:pt x="0" y="238"/>
                      <a:pt x="0" y="231"/>
                      <a:pt x="4" y="228"/>
                    </a:cubicBezTo>
                    <a:cubicBezTo>
                      <a:pt x="170" y="81"/>
                      <a:pt x="382" y="0"/>
                      <a:pt x="603" y="0"/>
                    </a:cubicBezTo>
                    <a:cubicBezTo>
                      <a:pt x="608" y="0"/>
                      <a:pt x="613" y="5"/>
                      <a:pt x="613" y="10"/>
                    </a:cubicBezTo>
                    <a:cubicBezTo>
                      <a:pt x="613" y="16"/>
                      <a:pt x="608" y="20"/>
                      <a:pt x="603" y="20"/>
                    </a:cubicBezTo>
                    <a:cubicBezTo>
                      <a:pt x="387" y="20"/>
                      <a:pt x="179" y="99"/>
                      <a:pt x="18" y="242"/>
                    </a:cubicBezTo>
                    <a:cubicBezTo>
                      <a:pt x="16" y="244"/>
                      <a:pt x="13" y="245"/>
                      <a:pt x="11" y="245"/>
                    </a:cubicBezTo>
                    <a:close/>
                  </a:path>
                </a:pathLst>
              </a:custGeom>
              <a:grp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88" name="Freeform 46"/>
              <p:cNvSpPr>
                <a:spLocks/>
              </p:cNvSpPr>
              <p:nvPr/>
            </p:nvSpPr>
            <p:spPr bwMode="auto">
              <a:xfrm>
                <a:off x="3470276" y="187325"/>
                <a:ext cx="2198688" cy="1906588"/>
              </a:xfrm>
              <a:custGeom>
                <a:avLst/>
                <a:gdLst>
                  <a:gd name="T0" fmla="*/ 1195 w 1206"/>
                  <a:gd name="T1" fmla="*/ 1045 h 1046"/>
                  <a:gd name="T2" fmla="*/ 1186 w 1206"/>
                  <a:gd name="T3" fmla="*/ 1040 h 1046"/>
                  <a:gd name="T4" fmla="*/ 603 w 1206"/>
                  <a:gd name="T5" fmla="*/ 30 h 1046"/>
                  <a:gd name="T6" fmla="*/ 20 w 1206"/>
                  <a:gd name="T7" fmla="*/ 1040 h 1046"/>
                  <a:gd name="T8" fmla="*/ 6 w 1206"/>
                  <a:gd name="T9" fmla="*/ 1044 h 1046"/>
                  <a:gd name="T10" fmla="*/ 2 w 1206"/>
                  <a:gd name="T11" fmla="*/ 1030 h 1046"/>
                  <a:gd name="T12" fmla="*/ 594 w 1206"/>
                  <a:gd name="T13" fmla="*/ 5 h 1046"/>
                  <a:gd name="T14" fmla="*/ 603 w 1206"/>
                  <a:gd name="T15" fmla="*/ 0 h 1046"/>
                  <a:gd name="T16" fmla="*/ 612 w 1206"/>
                  <a:gd name="T17" fmla="*/ 5 h 1046"/>
                  <a:gd name="T18" fmla="*/ 1204 w 1206"/>
                  <a:gd name="T19" fmla="*/ 1030 h 1046"/>
                  <a:gd name="T20" fmla="*/ 1200 w 1206"/>
                  <a:gd name="T21" fmla="*/ 1044 h 1046"/>
                  <a:gd name="T22" fmla="*/ 1195 w 1206"/>
                  <a:gd name="T23" fmla="*/ 1045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6" h="1046">
                    <a:moveTo>
                      <a:pt x="1195" y="1045"/>
                    </a:moveTo>
                    <a:cubicBezTo>
                      <a:pt x="1192" y="1045"/>
                      <a:pt x="1188" y="1043"/>
                      <a:pt x="1186" y="1040"/>
                    </a:cubicBezTo>
                    <a:cubicBezTo>
                      <a:pt x="603" y="30"/>
                      <a:pt x="603" y="30"/>
                      <a:pt x="603" y="30"/>
                    </a:cubicBezTo>
                    <a:cubicBezTo>
                      <a:pt x="20" y="1040"/>
                      <a:pt x="20" y="1040"/>
                      <a:pt x="20" y="1040"/>
                    </a:cubicBezTo>
                    <a:cubicBezTo>
                      <a:pt x="17" y="1045"/>
                      <a:pt x="11" y="1046"/>
                      <a:pt x="6" y="1044"/>
                    </a:cubicBezTo>
                    <a:cubicBezTo>
                      <a:pt x="1" y="1041"/>
                      <a:pt x="0" y="1035"/>
                      <a:pt x="2" y="1030"/>
                    </a:cubicBezTo>
                    <a:cubicBezTo>
                      <a:pt x="594" y="5"/>
                      <a:pt x="594" y="5"/>
                      <a:pt x="594" y="5"/>
                    </a:cubicBezTo>
                    <a:cubicBezTo>
                      <a:pt x="596" y="2"/>
                      <a:pt x="599" y="0"/>
                      <a:pt x="603" y="0"/>
                    </a:cubicBezTo>
                    <a:cubicBezTo>
                      <a:pt x="607" y="0"/>
                      <a:pt x="610" y="2"/>
                      <a:pt x="612" y="5"/>
                    </a:cubicBezTo>
                    <a:cubicBezTo>
                      <a:pt x="1204" y="1030"/>
                      <a:pt x="1204" y="1030"/>
                      <a:pt x="1204" y="1030"/>
                    </a:cubicBezTo>
                    <a:cubicBezTo>
                      <a:pt x="1206" y="1035"/>
                      <a:pt x="1205" y="1041"/>
                      <a:pt x="1200" y="1044"/>
                    </a:cubicBezTo>
                    <a:cubicBezTo>
                      <a:pt x="1198" y="1045"/>
                      <a:pt x="1197" y="1045"/>
                      <a:pt x="1195" y="1045"/>
                    </a:cubicBezTo>
                    <a:close/>
                  </a:path>
                </a:pathLst>
              </a:custGeom>
              <a:grp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89" name="Freeform 47"/>
              <p:cNvSpPr>
                <a:spLocks noEditPoints="1"/>
              </p:cNvSpPr>
              <p:nvPr/>
            </p:nvSpPr>
            <p:spPr bwMode="auto">
              <a:xfrm>
                <a:off x="5553076" y="2019300"/>
                <a:ext cx="215900" cy="246063"/>
              </a:xfrm>
              <a:custGeom>
                <a:avLst/>
                <a:gdLst>
                  <a:gd name="T0" fmla="*/ 109 w 119"/>
                  <a:gd name="T1" fmla="*/ 135 h 135"/>
                  <a:gd name="T2" fmla="*/ 109 w 119"/>
                  <a:gd name="T3" fmla="*/ 135 h 135"/>
                  <a:gd name="T4" fmla="*/ 104 w 119"/>
                  <a:gd name="T5" fmla="*/ 134 h 135"/>
                  <a:gd name="T6" fmla="*/ 5 w 119"/>
                  <a:gd name="T7" fmla="*/ 77 h 135"/>
                  <a:gd name="T8" fmla="*/ 0 w 119"/>
                  <a:gd name="T9" fmla="*/ 68 h 135"/>
                  <a:gd name="T10" fmla="*/ 5 w 119"/>
                  <a:gd name="T11" fmla="*/ 59 h 135"/>
                  <a:gd name="T12" fmla="*/ 104 w 119"/>
                  <a:gd name="T13" fmla="*/ 2 h 135"/>
                  <a:gd name="T14" fmla="*/ 114 w 119"/>
                  <a:gd name="T15" fmla="*/ 2 h 135"/>
                  <a:gd name="T16" fmla="*/ 119 w 119"/>
                  <a:gd name="T17" fmla="*/ 11 h 135"/>
                  <a:gd name="T18" fmla="*/ 119 w 119"/>
                  <a:gd name="T19" fmla="*/ 124 h 135"/>
                  <a:gd name="T20" fmla="*/ 119 w 119"/>
                  <a:gd name="T21" fmla="*/ 125 h 135"/>
                  <a:gd name="T22" fmla="*/ 109 w 119"/>
                  <a:gd name="T23" fmla="*/ 135 h 135"/>
                  <a:gd name="T24" fmla="*/ 30 w 119"/>
                  <a:gd name="T25" fmla="*/ 68 h 135"/>
                  <a:gd name="T26" fmla="*/ 99 w 119"/>
                  <a:gd name="T27" fmla="*/ 108 h 135"/>
                  <a:gd name="T28" fmla="*/ 99 w 119"/>
                  <a:gd name="T29" fmla="*/ 28 h 135"/>
                  <a:gd name="T30" fmla="*/ 30 w 119"/>
                  <a:gd name="T31"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135">
                    <a:moveTo>
                      <a:pt x="109" y="135"/>
                    </a:moveTo>
                    <a:cubicBezTo>
                      <a:pt x="109" y="135"/>
                      <a:pt x="109" y="135"/>
                      <a:pt x="109" y="135"/>
                    </a:cubicBezTo>
                    <a:cubicBezTo>
                      <a:pt x="107" y="135"/>
                      <a:pt x="105" y="135"/>
                      <a:pt x="104" y="134"/>
                    </a:cubicBezTo>
                    <a:cubicBezTo>
                      <a:pt x="5" y="77"/>
                      <a:pt x="5" y="77"/>
                      <a:pt x="5" y="77"/>
                    </a:cubicBezTo>
                    <a:cubicBezTo>
                      <a:pt x="2" y="75"/>
                      <a:pt x="0" y="71"/>
                      <a:pt x="0" y="68"/>
                    </a:cubicBezTo>
                    <a:cubicBezTo>
                      <a:pt x="0" y="64"/>
                      <a:pt x="2" y="61"/>
                      <a:pt x="5" y="59"/>
                    </a:cubicBezTo>
                    <a:cubicBezTo>
                      <a:pt x="104" y="2"/>
                      <a:pt x="104" y="2"/>
                      <a:pt x="104" y="2"/>
                    </a:cubicBezTo>
                    <a:cubicBezTo>
                      <a:pt x="107" y="0"/>
                      <a:pt x="111" y="0"/>
                      <a:pt x="114" y="2"/>
                    </a:cubicBezTo>
                    <a:cubicBezTo>
                      <a:pt x="117" y="4"/>
                      <a:pt x="119" y="7"/>
                      <a:pt x="119" y="11"/>
                    </a:cubicBezTo>
                    <a:cubicBezTo>
                      <a:pt x="119" y="124"/>
                      <a:pt x="119" y="124"/>
                      <a:pt x="119" y="124"/>
                    </a:cubicBezTo>
                    <a:cubicBezTo>
                      <a:pt x="119" y="124"/>
                      <a:pt x="119" y="125"/>
                      <a:pt x="119" y="125"/>
                    </a:cubicBezTo>
                    <a:cubicBezTo>
                      <a:pt x="119" y="131"/>
                      <a:pt x="114" y="135"/>
                      <a:pt x="109" y="135"/>
                    </a:cubicBezTo>
                    <a:close/>
                    <a:moveTo>
                      <a:pt x="30" y="68"/>
                    </a:moveTo>
                    <a:cubicBezTo>
                      <a:pt x="99" y="108"/>
                      <a:pt x="99" y="108"/>
                      <a:pt x="99" y="108"/>
                    </a:cubicBezTo>
                    <a:cubicBezTo>
                      <a:pt x="99" y="28"/>
                      <a:pt x="99" y="28"/>
                      <a:pt x="99" y="28"/>
                    </a:cubicBezTo>
                    <a:lnTo>
                      <a:pt x="30" y="68"/>
                    </a:lnTo>
                    <a:close/>
                  </a:path>
                </a:pathLst>
              </a:custGeom>
              <a:grpFill/>
              <a:ln>
                <a:noFill/>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sp>
          <p:nvSpPr>
            <p:cNvPr id="285" name="TextBox 284"/>
            <p:cNvSpPr txBox="1"/>
            <p:nvPr/>
          </p:nvSpPr>
          <p:spPr>
            <a:xfrm>
              <a:off x="8693278" y="4996586"/>
              <a:ext cx="1641319" cy="789389"/>
            </a:xfrm>
            <a:prstGeom prst="rect">
              <a:avLst/>
            </a:prstGeom>
            <a:noFill/>
          </p:spPr>
          <p:txBody>
            <a:bodyPr wrap="square" lIns="27000" tIns="27000" rIns="27000" bIns="0" rtlCol="0" anchor="ctr" anchorCtr="0">
              <a:noAutofit/>
            </a:bodyPr>
            <a:lstStyle/>
            <a:p>
              <a:pPr algn="ctr" defTabSz="685800"/>
              <a:r>
                <a:rPr lang="en-ZA" sz="675" dirty="0">
                  <a:solidFill>
                    <a:srgbClr val="FFFFFF">
                      <a:lumMod val="75000"/>
                    </a:srgbClr>
                  </a:solidFill>
                  <a:ea typeface="Open Sans" panose="020B0606030504020204" pitchFamily="34" charset="0"/>
                  <a:cs typeface="Open Sans" panose="020B0606030504020204" pitchFamily="34" charset="0"/>
                </a:rPr>
                <a:t>Diarrhoea</a:t>
              </a:r>
              <a:br>
                <a:rPr lang="en-ZA" sz="675" dirty="0">
                  <a:solidFill>
                    <a:srgbClr val="FFFFFF">
                      <a:lumMod val="75000"/>
                    </a:srgbClr>
                  </a:solidFill>
                  <a:ea typeface="Open Sans" panose="020B0606030504020204" pitchFamily="34" charset="0"/>
                  <a:cs typeface="Open Sans" panose="020B0606030504020204" pitchFamily="34" charset="0"/>
                </a:rPr>
              </a:br>
              <a:r>
                <a:rPr lang="en-ZA" sz="675" dirty="0">
                  <a:solidFill>
                    <a:srgbClr val="FFFFFF">
                      <a:lumMod val="75000"/>
                    </a:srgbClr>
                  </a:solidFill>
                  <a:ea typeface="Open Sans" panose="020B0606030504020204" pitchFamily="34" charset="0"/>
                  <a:cs typeface="Open Sans" panose="020B0606030504020204" pitchFamily="34" charset="0"/>
                </a:rPr>
                <a:t>and enteritis</a:t>
              </a:r>
            </a:p>
          </p:txBody>
        </p:sp>
        <p:sp>
          <p:nvSpPr>
            <p:cNvPr id="286" name="TextBox 285"/>
            <p:cNvSpPr txBox="1"/>
            <p:nvPr/>
          </p:nvSpPr>
          <p:spPr>
            <a:xfrm>
              <a:off x="5189497" y="5112063"/>
              <a:ext cx="1715365" cy="731543"/>
            </a:xfrm>
            <a:prstGeom prst="rect">
              <a:avLst/>
            </a:prstGeom>
            <a:noFill/>
          </p:spPr>
          <p:txBody>
            <a:bodyPr wrap="square" lIns="27000" tIns="27000" rIns="27000" bIns="0" rtlCol="0" anchor="ctr" anchorCtr="0">
              <a:noAutofit/>
            </a:bodyPr>
            <a:lstStyle/>
            <a:p>
              <a:pPr algn="ctr" defTabSz="685800"/>
              <a:r>
                <a:rPr lang="en-ZA" sz="600" dirty="0">
                  <a:solidFill>
                    <a:srgbClr val="FFFFFF">
                      <a:lumMod val="75000"/>
                    </a:srgbClr>
                  </a:solidFill>
                  <a:ea typeface="Open Sans" panose="020B0606030504020204" pitchFamily="34" charset="0"/>
                  <a:cs typeface="Open Sans" panose="020B0606030504020204" pitchFamily="34" charset="0"/>
                </a:rPr>
                <a:t>Diptheria</a:t>
              </a:r>
            </a:p>
          </p:txBody>
        </p:sp>
      </p:grpSp>
      <p:grpSp>
        <p:nvGrpSpPr>
          <p:cNvPr id="233" name="Group 232"/>
          <p:cNvGrpSpPr/>
          <p:nvPr/>
        </p:nvGrpSpPr>
        <p:grpSpPr>
          <a:xfrm>
            <a:off x="1169677" y="2943416"/>
            <a:ext cx="202913" cy="199659"/>
            <a:chOff x="4025900" y="2051051"/>
            <a:chExt cx="1089025" cy="1071563"/>
          </a:xfrm>
        </p:grpSpPr>
        <p:sp>
          <p:nvSpPr>
            <p:cNvPr id="254" name="Freeform 59"/>
            <p:cNvSpPr>
              <a:spLocks/>
            </p:cNvSpPr>
            <p:nvPr/>
          </p:nvSpPr>
          <p:spPr bwMode="auto">
            <a:xfrm>
              <a:off x="4025900" y="2051051"/>
              <a:ext cx="527050" cy="1071563"/>
            </a:xfrm>
            <a:custGeom>
              <a:avLst/>
              <a:gdLst>
                <a:gd name="T0" fmla="*/ 133 w 139"/>
                <a:gd name="T1" fmla="*/ 0 h 282"/>
                <a:gd name="T2" fmla="*/ 133 w 139"/>
                <a:gd name="T3" fmla="*/ 69 h 282"/>
                <a:gd name="T4" fmla="*/ 114 w 139"/>
                <a:gd name="T5" fmla="*/ 49 h 282"/>
                <a:gd name="T6" fmla="*/ 114 w 139"/>
                <a:gd name="T7" fmla="*/ 49 h 282"/>
                <a:gd name="T8" fmla="*/ 95 w 139"/>
                <a:gd name="T9" fmla="*/ 30 h 282"/>
                <a:gd name="T10" fmla="*/ 89 w 139"/>
                <a:gd name="T11" fmla="*/ 31 h 282"/>
                <a:gd name="T12" fmla="*/ 26 w 139"/>
                <a:gd name="T13" fmla="*/ 122 h 282"/>
                <a:gd name="T14" fmla="*/ 30 w 139"/>
                <a:gd name="T15" fmla="*/ 147 h 282"/>
                <a:gd name="T16" fmla="*/ 23 w 139"/>
                <a:gd name="T17" fmla="*/ 160 h 282"/>
                <a:gd name="T18" fmla="*/ 6 w 139"/>
                <a:gd name="T19" fmla="*/ 249 h 282"/>
                <a:gd name="T20" fmla="*/ 7 w 139"/>
                <a:gd name="T21" fmla="*/ 253 h 282"/>
                <a:gd name="T22" fmla="*/ 16 w 139"/>
                <a:gd name="T23" fmla="*/ 269 h 282"/>
                <a:gd name="T24" fmla="*/ 103 w 139"/>
                <a:gd name="T25" fmla="*/ 215 h 282"/>
                <a:gd name="T26" fmla="*/ 119 w 139"/>
                <a:gd name="T27" fmla="*/ 1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82">
                  <a:moveTo>
                    <a:pt x="133" y="0"/>
                  </a:moveTo>
                  <a:cubicBezTo>
                    <a:pt x="133" y="69"/>
                    <a:pt x="133" y="69"/>
                    <a:pt x="133" y="69"/>
                  </a:cubicBezTo>
                  <a:cubicBezTo>
                    <a:pt x="123" y="69"/>
                    <a:pt x="114" y="60"/>
                    <a:pt x="114" y="49"/>
                  </a:cubicBezTo>
                  <a:cubicBezTo>
                    <a:pt x="114" y="49"/>
                    <a:pt x="114" y="49"/>
                    <a:pt x="114" y="49"/>
                  </a:cubicBezTo>
                  <a:cubicBezTo>
                    <a:pt x="114" y="38"/>
                    <a:pt x="105" y="30"/>
                    <a:pt x="95" y="30"/>
                  </a:cubicBezTo>
                  <a:cubicBezTo>
                    <a:pt x="93" y="30"/>
                    <a:pt x="90" y="30"/>
                    <a:pt x="89" y="31"/>
                  </a:cubicBezTo>
                  <a:cubicBezTo>
                    <a:pt x="52" y="43"/>
                    <a:pt x="26" y="80"/>
                    <a:pt x="26" y="122"/>
                  </a:cubicBezTo>
                  <a:cubicBezTo>
                    <a:pt x="26" y="130"/>
                    <a:pt x="28" y="139"/>
                    <a:pt x="30" y="147"/>
                  </a:cubicBezTo>
                  <a:cubicBezTo>
                    <a:pt x="30" y="147"/>
                    <a:pt x="25" y="156"/>
                    <a:pt x="23" y="160"/>
                  </a:cubicBezTo>
                  <a:cubicBezTo>
                    <a:pt x="5" y="193"/>
                    <a:pt x="0" y="227"/>
                    <a:pt x="6" y="249"/>
                  </a:cubicBezTo>
                  <a:cubicBezTo>
                    <a:pt x="7" y="253"/>
                    <a:pt x="7" y="253"/>
                    <a:pt x="7" y="253"/>
                  </a:cubicBezTo>
                  <a:cubicBezTo>
                    <a:pt x="7" y="259"/>
                    <a:pt x="10" y="265"/>
                    <a:pt x="16" y="269"/>
                  </a:cubicBezTo>
                  <a:cubicBezTo>
                    <a:pt x="36" y="282"/>
                    <a:pt x="75" y="258"/>
                    <a:pt x="103" y="215"/>
                  </a:cubicBezTo>
                  <a:cubicBezTo>
                    <a:pt x="131" y="172"/>
                    <a:pt x="139" y="127"/>
                    <a:pt x="119" y="114"/>
                  </a:cubicBezTo>
                </a:path>
              </a:pathLst>
            </a:custGeom>
            <a:noFill/>
            <a:ln w="12700" cap="rnd">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55" name="Freeform 60"/>
            <p:cNvSpPr>
              <a:spLocks/>
            </p:cNvSpPr>
            <p:nvPr/>
          </p:nvSpPr>
          <p:spPr bwMode="auto">
            <a:xfrm>
              <a:off x="4587875" y="2051051"/>
              <a:ext cx="527050" cy="1071563"/>
            </a:xfrm>
            <a:custGeom>
              <a:avLst/>
              <a:gdLst>
                <a:gd name="T0" fmla="*/ 5 w 139"/>
                <a:gd name="T1" fmla="*/ 0 h 282"/>
                <a:gd name="T2" fmla="*/ 5 w 139"/>
                <a:gd name="T3" fmla="*/ 69 h 282"/>
                <a:gd name="T4" fmla="*/ 24 w 139"/>
                <a:gd name="T5" fmla="*/ 49 h 282"/>
                <a:gd name="T6" fmla="*/ 24 w 139"/>
                <a:gd name="T7" fmla="*/ 49 h 282"/>
                <a:gd name="T8" fmla="*/ 43 w 139"/>
                <a:gd name="T9" fmla="*/ 30 h 282"/>
                <a:gd name="T10" fmla="*/ 49 w 139"/>
                <a:gd name="T11" fmla="*/ 31 h 282"/>
                <a:gd name="T12" fmla="*/ 112 w 139"/>
                <a:gd name="T13" fmla="*/ 122 h 282"/>
                <a:gd name="T14" fmla="*/ 108 w 139"/>
                <a:gd name="T15" fmla="*/ 147 h 282"/>
                <a:gd name="T16" fmla="*/ 115 w 139"/>
                <a:gd name="T17" fmla="*/ 160 h 282"/>
                <a:gd name="T18" fmla="*/ 132 w 139"/>
                <a:gd name="T19" fmla="*/ 249 h 282"/>
                <a:gd name="T20" fmla="*/ 131 w 139"/>
                <a:gd name="T21" fmla="*/ 253 h 282"/>
                <a:gd name="T22" fmla="*/ 122 w 139"/>
                <a:gd name="T23" fmla="*/ 269 h 282"/>
                <a:gd name="T24" fmla="*/ 35 w 139"/>
                <a:gd name="T25" fmla="*/ 215 h 282"/>
                <a:gd name="T26" fmla="*/ 19 w 139"/>
                <a:gd name="T27" fmla="*/ 1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82">
                  <a:moveTo>
                    <a:pt x="5" y="0"/>
                  </a:moveTo>
                  <a:cubicBezTo>
                    <a:pt x="5" y="69"/>
                    <a:pt x="5" y="69"/>
                    <a:pt x="5" y="69"/>
                  </a:cubicBezTo>
                  <a:cubicBezTo>
                    <a:pt x="15" y="69"/>
                    <a:pt x="24" y="60"/>
                    <a:pt x="24" y="49"/>
                  </a:cubicBezTo>
                  <a:cubicBezTo>
                    <a:pt x="24" y="49"/>
                    <a:pt x="24" y="49"/>
                    <a:pt x="24" y="49"/>
                  </a:cubicBezTo>
                  <a:cubicBezTo>
                    <a:pt x="24" y="38"/>
                    <a:pt x="33" y="30"/>
                    <a:pt x="43" y="30"/>
                  </a:cubicBezTo>
                  <a:cubicBezTo>
                    <a:pt x="45" y="30"/>
                    <a:pt x="48" y="30"/>
                    <a:pt x="49" y="31"/>
                  </a:cubicBezTo>
                  <a:cubicBezTo>
                    <a:pt x="86" y="43"/>
                    <a:pt x="112" y="80"/>
                    <a:pt x="112" y="122"/>
                  </a:cubicBezTo>
                  <a:cubicBezTo>
                    <a:pt x="112" y="130"/>
                    <a:pt x="111" y="139"/>
                    <a:pt x="108" y="147"/>
                  </a:cubicBezTo>
                  <a:cubicBezTo>
                    <a:pt x="108" y="147"/>
                    <a:pt x="113" y="156"/>
                    <a:pt x="115" y="160"/>
                  </a:cubicBezTo>
                  <a:cubicBezTo>
                    <a:pt x="133" y="193"/>
                    <a:pt x="139" y="227"/>
                    <a:pt x="132" y="249"/>
                  </a:cubicBezTo>
                  <a:cubicBezTo>
                    <a:pt x="131" y="253"/>
                    <a:pt x="131" y="253"/>
                    <a:pt x="131" y="253"/>
                  </a:cubicBezTo>
                  <a:cubicBezTo>
                    <a:pt x="131" y="259"/>
                    <a:pt x="128" y="265"/>
                    <a:pt x="122" y="269"/>
                  </a:cubicBezTo>
                  <a:cubicBezTo>
                    <a:pt x="102" y="282"/>
                    <a:pt x="63" y="258"/>
                    <a:pt x="35" y="215"/>
                  </a:cubicBezTo>
                  <a:cubicBezTo>
                    <a:pt x="7" y="172"/>
                    <a:pt x="0" y="127"/>
                    <a:pt x="19" y="114"/>
                  </a:cubicBezTo>
                </a:path>
              </a:pathLst>
            </a:custGeom>
            <a:noFill/>
            <a:ln w="12700" cap="rnd">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sp>
        <p:nvSpPr>
          <p:cNvPr id="236" name="TextBox 235"/>
          <p:cNvSpPr txBox="1"/>
          <p:nvPr/>
        </p:nvSpPr>
        <p:spPr>
          <a:xfrm>
            <a:off x="1222421" y="3336895"/>
            <a:ext cx="569745" cy="315377"/>
          </a:xfrm>
          <a:prstGeom prst="rect">
            <a:avLst/>
          </a:prstGeom>
          <a:noFill/>
        </p:spPr>
        <p:txBody>
          <a:bodyPr wrap="square" lIns="27000" tIns="27000" rIns="27000" bIns="0" rtlCol="0" anchor="ctr" anchorCtr="0">
            <a:noAutofit/>
          </a:bodyPr>
          <a:lstStyle/>
          <a:p>
            <a:pPr algn="ctr" defTabSz="685800"/>
            <a:r>
              <a:rPr lang="en-ZA" sz="1500" dirty="0">
                <a:solidFill>
                  <a:srgbClr val="FFFFFF">
                    <a:lumMod val="75000"/>
                  </a:srgbClr>
                </a:solidFill>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237" name="TextBox 236"/>
          <p:cNvSpPr txBox="1"/>
          <p:nvPr/>
        </p:nvSpPr>
        <p:spPr>
          <a:xfrm>
            <a:off x="1305506" y="4270624"/>
            <a:ext cx="569745" cy="315377"/>
          </a:xfrm>
          <a:prstGeom prst="rect">
            <a:avLst/>
          </a:prstGeom>
          <a:noFill/>
        </p:spPr>
        <p:txBody>
          <a:bodyPr wrap="square" lIns="27000" tIns="27000" rIns="27000" bIns="0" rtlCol="0" anchor="ctr" anchorCtr="0">
            <a:noAutofit/>
          </a:bodyPr>
          <a:lstStyle/>
          <a:p>
            <a:pPr algn="ctr" defTabSz="685800"/>
            <a:r>
              <a:rPr lang="en-ZA" sz="1500" dirty="0">
                <a:solidFill>
                  <a:srgbClr val="FFFFFF">
                    <a:lumMod val="75000"/>
                  </a:srgbClr>
                </a:solidFill>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238" name="TextBox 237"/>
          <p:cNvSpPr txBox="1"/>
          <p:nvPr/>
        </p:nvSpPr>
        <p:spPr>
          <a:xfrm>
            <a:off x="521589" y="3999851"/>
            <a:ext cx="366580" cy="239787"/>
          </a:xfrm>
          <a:prstGeom prst="rect">
            <a:avLst/>
          </a:prstGeom>
          <a:noFill/>
        </p:spPr>
        <p:txBody>
          <a:bodyPr wrap="square" lIns="27000" tIns="27000" rIns="27000" bIns="0" rtlCol="0" anchor="ctr" anchorCtr="0">
            <a:noAutofit/>
          </a:bodyPr>
          <a:lstStyle/>
          <a:p>
            <a:pPr algn="ctr" defTabSz="685800"/>
            <a:r>
              <a:rPr lang="en-ZA" sz="1500" dirty="0">
                <a:solidFill>
                  <a:srgbClr val="FFFFFF">
                    <a:lumMod val="75000"/>
                  </a:srgbClr>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grpSp>
        <p:nvGrpSpPr>
          <p:cNvPr id="295" name="Group 25"/>
          <p:cNvGrpSpPr>
            <a:grpSpLocks noChangeAspect="1"/>
          </p:cNvGrpSpPr>
          <p:nvPr/>
        </p:nvGrpSpPr>
        <p:grpSpPr bwMode="auto">
          <a:xfrm>
            <a:off x="1868301" y="4194422"/>
            <a:ext cx="179785" cy="211931"/>
            <a:chOff x="437" y="3562"/>
            <a:chExt cx="151" cy="178"/>
          </a:xfrm>
        </p:grpSpPr>
        <p:sp>
          <p:nvSpPr>
            <p:cNvPr id="297" name="Line 26"/>
            <p:cNvSpPr>
              <a:spLocks noChangeShapeType="1"/>
            </p:cNvSpPr>
            <p:nvPr/>
          </p:nvSpPr>
          <p:spPr bwMode="auto">
            <a:xfrm>
              <a:off x="508" y="3700"/>
              <a:ext cx="0" cy="0"/>
            </a:xfrm>
            <a:prstGeom prst="line">
              <a:avLst/>
            </a:prstGeom>
            <a:noFill/>
            <a:ln w="762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98" name="Freeform 27"/>
            <p:cNvSpPr>
              <a:spLocks/>
            </p:cNvSpPr>
            <p:nvPr/>
          </p:nvSpPr>
          <p:spPr bwMode="auto">
            <a:xfrm>
              <a:off x="438" y="3619"/>
              <a:ext cx="5" cy="12"/>
            </a:xfrm>
            <a:custGeom>
              <a:avLst/>
              <a:gdLst>
                <a:gd name="T0" fmla="*/ 9 w 9"/>
                <a:gd name="T1" fmla="*/ 19 h 19"/>
                <a:gd name="T2" fmla="*/ 0 w 9"/>
                <a:gd name="T3" fmla="*/ 9 h 19"/>
                <a:gd name="T4" fmla="*/ 9 w 9"/>
                <a:gd name="T5" fmla="*/ 0 h 19"/>
              </a:gdLst>
              <a:ahLst/>
              <a:cxnLst>
                <a:cxn ang="0">
                  <a:pos x="T0" y="T1"/>
                </a:cxn>
                <a:cxn ang="0">
                  <a:pos x="T2" y="T3"/>
                </a:cxn>
                <a:cxn ang="0">
                  <a:pos x="T4" y="T5"/>
                </a:cxn>
              </a:cxnLst>
              <a:rect l="0" t="0" r="r" b="b"/>
              <a:pathLst>
                <a:path w="9" h="19">
                  <a:moveTo>
                    <a:pt x="9" y="19"/>
                  </a:moveTo>
                  <a:cubicBezTo>
                    <a:pt x="4" y="19"/>
                    <a:pt x="0" y="15"/>
                    <a:pt x="0" y="9"/>
                  </a:cubicBezTo>
                  <a:cubicBezTo>
                    <a:pt x="0" y="4"/>
                    <a:pt x="4" y="0"/>
                    <a:pt x="9"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299" name="Freeform 28"/>
            <p:cNvSpPr>
              <a:spLocks/>
            </p:cNvSpPr>
            <p:nvPr/>
          </p:nvSpPr>
          <p:spPr bwMode="auto">
            <a:xfrm>
              <a:off x="438" y="3651"/>
              <a:ext cx="8" cy="13"/>
            </a:xfrm>
            <a:custGeom>
              <a:avLst/>
              <a:gdLst>
                <a:gd name="T0" fmla="*/ 12 w 12"/>
                <a:gd name="T1" fmla="*/ 19 h 20"/>
                <a:gd name="T2" fmla="*/ 1 w 12"/>
                <a:gd name="T3" fmla="*/ 11 h 20"/>
                <a:gd name="T4" fmla="*/ 8 w 12"/>
                <a:gd name="T5" fmla="*/ 0 h 20"/>
              </a:gdLst>
              <a:ahLst/>
              <a:cxnLst>
                <a:cxn ang="0">
                  <a:pos x="T0" y="T1"/>
                </a:cxn>
                <a:cxn ang="0">
                  <a:pos x="T2" y="T3"/>
                </a:cxn>
                <a:cxn ang="0">
                  <a:pos x="T4" y="T5"/>
                </a:cxn>
              </a:cxnLst>
              <a:rect l="0" t="0" r="r" b="b"/>
              <a:pathLst>
                <a:path w="12" h="20">
                  <a:moveTo>
                    <a:pt x="12" y="19"/>
                  </a:moveTo>
                  <a:cubicBezTo>
                    <a:pt x="7" y="20"/>
                    <a:pt x="2" y="16"/>
                    <a:pt x="1" y="11"/>
                  </a:cubicBezTo>
                  <a:cubicBezTo>
                    <a:pt x="0" y="6"/>
                    <a:pt x="3" y="1"/>
                    <a:pt x="8"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00" name="Freeform 29"/>
            <p:cNvSpPr>
              <a:spLocks/>
            </p:cNvSpPr>
            <p:nvPr/>
          </p:nvSpPr>
          <p:spPr bwMode="auto">
            <a:xfrm>
              <a:off x="439" y="3587"/>
              <a:ext cx="9" cy="12"/>
            </a:xfrm>
            <a:custGeom>
              <a:avLst/>
              <a:gdLst>
                <a:gd name="T0" fmla="*/ 7 w 15"/>
                <a:gd name="T1" fmla="*/ 20 h 20"/>
                <a:gd name="T2" fmla="*/ 2 w 15"/>
                <a:gd name="T3" fmla="*/ 7 h 20"/>
                <a:gd name="T4" fmla="*/ 15 w 15"/>
                <a:gd name="T5" fmla="*/ 2 h 20"/>
              </a:gdLst>
              <a:ahLst/>
              <a:cxnLst>
                <a:cxn ang="0">
                  <a:pos x="T0" y="T1"/>
                </a:cxn>
                <a:cxn ang="0">
                  <a:pos x="T2" y="T3"/>
                </a:cxn>
                <a:cxn ang="0">
                  <a:pos x="T4" y="T5"/>
                </a:cxn>
              </a:cxnLst>
              <a:rect l="0" t="0" r="r" b="b"/>
              <a:pathLst>
                <a:path w="15" h="20">
                  <a:moveTo>
                    <a:pt x="7" y="20"/>
                  </a:moveTo>
                  <a:cubicBezTo>
                    <a:pt x="2" y="18"/>
                    <a:pt x="0" y="12"/>
                    <a:pt x="2" y="7"/>
                  </a:cubicBezTo>
                  <a:cubicBezTo>
                    <a:pt x="4" y="2"/>
                    <a:pt x="10" y="0"/>
                    <a:pt x="15" y="2"/>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01" name="Freeform 30"/>
            <p:cNvSpPr>
              <a:spLocks/>
            </p:cNvSpPr>
            <p:nvPr/>
          </p:nvSpPr>
          <p:spPr bwMode="auto">
            <a:xfrm>
              <a:off x="455" y="3562"/>
              <a:ext cx="13" cy="8"/>
            </a:xfrm>
            <a:custGeom>
              <a:avLst/>
              <a:gdLst>
                <a:gd name="T0" fmla="*/ 1 w 20"/>
                <a:gd name="T1" fmla="*/ 13 h 13"/>
                <a:gd name="T2" fmla="*/ 8 w 20"/>
                <a:gd name="T3" fmla="*/ 1 h 13"/>
                <a:gd name="T4" fmla="*/ 20 w 20"/>
                <a:gd name="T5" fmla="*/ 8 h 13"/>
              </a:gdLst>
              <a:ahLst/>
              <a:cxnLst>
                <a:cxn ang="0">
                  <a:pos x="T0" y="T1"/>
                </a:cxn>
                <a:cxn ang="0">
                  <a:pos x="T2" y="T3"/>
                </a:cxn>
                <a:cxn ang="0">
                  <a:pos x="T4" y="T5"/>
                </a:cxn>
              </a:cxnLst>
              <a:rect l="0" t="0" r="r" b="b"/>
              <a:pathLst>
                <a:path w="20" h="13">
                  <a:moveTo>
                    <a:pt x="1" y="13"/>
                  </a:moveTo>
                  <a:cubicBezTo>
                    <a:pt x="0" y="8"/>
                    <a:pt x="3" y="3"/>
                    <a:pt x="8" y="1"/>
                  </a:cubicBezTo>
                  <a:cubicBezTo>
                    <a:pt x="13" y="0"/>
                    <a:pt x="19" y="3"/>
                    <a:pt x="20" y="8"/>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02" name="Freeform 31"/>
            <p:cNvSpPr>
              <a:spLocks/>
            </p:cNvSpPr>
            <p:nvPr/>
          </p:nvSpPr>
          <p:spPr bwMode="auto">
            <a:xfrm>
              <a:off x="486" y="3570"/>
              <a:ext cx="13" cy="10"/>
            </a:xfrm>
            <a:custGeom>
              <a:avLst/>
              <a:gdLst>
                <a:gd name="T0" fmla="*/ 0 w 20"/>
                <a:gd name="T1" fmla="*/ 6 h 16"/>
                <a:gd name="T2" fmla="*/ 14 w 20"/>
                <a:gd name="T3" fmla="*/ 3 h 16"/>
                <a:gd name="T4" fmla="*/ 17 w 20"/>
                <a:gd name="T5" fmla="*/ 16 h 16"/>
              </a:gdLst>
              <a:ahLst/>
              <a:cxnLst>
                <a:cxn ang="0">
                  <a:pos x="T0" y="T1"/>
                </a:cxn>
                <a:cxn ang="0">
                  <a:pos x="T2" y="T3"/>
                </a:cxn>
                <a:cxn ang="0">
                  <a:pos x="T4" y="T5"/>
                </a:cxn>
              </a:cxnLst>
              <a:rect l="0" t="0" r="r" b="b"/>
              <a:pathLst>
                <a:path w="20" h="16">
                  <a:moveTo>
                    <a:pt x="0" y="6"/>
                  </a:moveTo>
                  <a:cubicBezTo>
                    <a:pt x="3" y="1"/>
                    <a:pt x="9" y="0"/>
                    <a:pt x="14" y="3"/>
                  </a:cubicBezTo>
                  <a:cubicBezTo>
                    <a:pt x="18" y="6"/>
                    <a:pt x="20" y="12"/>
                    <a:pt x="17" y="16"/>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03" name="Freeform 32"/>
            <p:cNvSpPr>
              <a:spLocks/>
            </p:cNvSpPr>
            <p:nvPr/>
          </p:nvSpPr>
          <p:spPr bwMode="auto">
            <a:xfrm>
              <a:off x="516" y="3581"/>
              <a:ext cx="12" cy="8"/>
            </a:xfrm>
            <a:custGeom>
              <a:avLst/>
              <a:gdLst>
                <a:gd name="T0" fmla="*/ 0 w 20"/>
                <a:gd name="T1" fmla="*/ 8 h 12"/>
                <a:gd name="T2" fmla="*/ 11 w 20"/>
                <a:gd name="T3" fmla="*/ 1 h 12"/>
                <a:gd name="T4" fmla="*/ 19 w 20"/>
                <a:gd name="T5" fmla="*/ 12 h 12"/>
              </a:gdLst>
              <a:ahLst/>
              <a:cxnLst>
                <a:cxn ang="0">
                  <a:pos x="T0" y="T1"/>
                </a:cxn>
                <a:cxn ang="0">
                  <a:pos x="T2" y="T3"/>
                </a:cxn>
                <a:cxn ang="0">
                  <a:pos x="T4" y="T5"/>
                </a:cxn>
              </a:cxnLst>
              <a:rect l="0" t="0" r="r" b="b"/>
              <a:pathLst>
                <a:path w="20" h="12">
                  <a:moveTo>
                    <a:pt x="0" y="8"/>
                  </a:moveTo>
                  <a:cubicBezTo>
                    <a:pt x="1" y="3"/>
                    <a:pt x="6" y="0"/>
                    <a:pt x="11" y="1"/>
                  </a:cubicBezTo>
                  <a:cubicBezTo>
                    <a:pt x="16" y="2"/>
                    <a:pt x="20" y="7"/>
                    <a:pt x="19" y="12"/>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04" name="Freeform 33"/>
            <p:cNvSpPr>
              <a:spLocks/>
            </p:cNvSpPr>
            <p:nvPr/>
          </p:nvSpPr>
          <p:spPr bwMode="auto">
            <a:xfrm>
              <a:off x="545" y="3572"/>
              <a:ext cx="12" cy="9"/>
            </a:xfrm>
            <a:custGeom>
              <a:avLst/>
              <a:gdLst>
                <a:gd name="T0" fmla="*/ 2 w 20"/>
                <a:gd name="T1" fmla="*/ 14 h 14"/>
                <a:gd name="T2" fmla="*/ 7 w 20"/>
                <a:gd name="T3" fmla="*/ 2 h 14"/>
                <a:gd name="T4" fmla="*/ 20 w 20"/>
                <a:gd name="T5" fmla="*/ 7 h 14"/>
              </a:gdLst>
              <a:ahLst/>
              <a:cxnLst>
                <a:cxn ang="0">
                  <a:pos x="T0" y="T1"/>
                </a:cxn>
                <a:cxn ang="0">
                  <a:pos x="T2" y="T3"/>
                </a:cxn>
                <a:cxn ang="0">
                  <a:pos x="T4" y="T5"/>
                </a:cxn>
              </a:cxnLst>
              <a:rect l="0" t="0" r="r" b="b"/>
              <a:pathLst>
                <a:path w="20" h="14">
                  <a:moveTo>
                    <a:pt x="2" y="14"/>
                  </a:moveTo>
                  <a:cubicBezTo>
                    <a:pt x="0" y="9"/>
                    <a:pt x="2" y="4"/>
                    <a:pt x="7" y="2"/>
                  </a:cubicBezTo>
                  <a:cubicBezTo>
                    <a:pt x="12" y="0"/>
                    <a:pt x="18" y="2"/>
                    <a:pt x="20" y="7"/>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05" name="Freeform 34"/>
            <p:cNvSpPr>
              <a:spLocks/>
            </p:cNvSpPr>
            <p:nvPr/>
          </p:nvSpPr>
          <p:spPr bwMode="auto">
            <a:xfrm>
              <a:off x="573" y="3564"/>
              <a:ext cx="11" cy="12"/>
            </a:xfrm>
            <a:custGeom>
              <a:avLst/>
              <a:gdLst>
                <a:gd name="T0" fmla="*/ 0 w 17"/>
                <a:gd name="T1" fmla="*/ 3 h 19"/>
                <a:gd name="T2" fmla="*/ 14 w 17"/>
                <a:gd name="T3" fmla="*/ 6 h 19"/>
                <a:gd name="T4" fmla="*/ 11 w 17"/>
                <a:gd name="T5" fmla="*/ 19 h 19"/>
              </a:gdLst>
              <a:ahLst/>
              <a:cxnLst>
                <a:cxn ang="0">
                  <a:pos x="T0" y="T1"/>
                </a:cxn>
                <a:cxn ang="0">
                  <a:pos x="T2" y="T3"/>
                </a:cxn>
                <a:cxn ang="0">
                  <a:pos x="T4" y="T5"/>
                </a:cxn>
              </a:cxnLst>
              <a:rect l="0" t="0" r="r" b="b"/>
              <a:pathLst>
                <a:path w="17" h="19">
                  <a:moveTo>
                    <a:pt x="0" y="3"/>
                  </a:moveTo>
                  <a:cubicBezTo>
                    <a:pt x="5" y="0"/>
                    <a:pt x="11" y="1"/>
                    <a:pt x="14" y="6"/>
                  </a:cubicBezTo>
                  <a:cubicBezTo>
                    <a:pt x="17" y="10"/>
                    <a:pt x="16" y="16"/>
                    <a:pt x="11" y="19"/>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06" name="Freeform 35"/>
            <p:cNvSpPr>
              <a:spLocks/>
            </p:cNvSpPr>
            <p:nvPr/>
          </p:nvSpPr>
          <p:spPr bwMode="auto">
            <a:xfrm>
              <a:off x="582" y="3595"/>
              <a:ext cx="6" cy="13"/>
            </a:xfrm>
            <a:custGeom>
              <a:avLst/>
              <a:gdLst>
                <a:gd name="T0" fmla="*/ 0 w 10"/>
                <a:gd name="T1" fmla="*/ 0 h 20"/>
                <a:gd name="T2" fmla="*/ 10 w 10"/>
                <a:gd name="T3" fmla="*/ 10 h 20"/>
                <a:gd name="T4" fmla="*/ 0 w 10"/>
                <a:gd name="T5" fmla="*/ 20 h 20"/>
              </a:gdLst>
              <a:ahLst/>
              <a:cxnLst>
                <a:cxn ang="0">
                  <a:pos x="T0" y="T1"/>
                </a:cxn>
                <a:cxn ang="0">
                  <a:pos x="T2" y="T3"/>
                </a:cxn>
                <a:cxn ang="0">
                  <a:pos x="T4" y="T5"/>
                </a:cxn>
              </a:cxnLst>
              <a:rect l="0" t="0" r="r" b="b"/>
              <a:pathLst>
                <a:path w="10" h="20">
                  <a:moveTo>
                    <a:pt x="0" y="0"/>
                  </a:moveTo>
                  <a:cubicBezTo>
                    <a:pt x="6" y="0"/>
                    <a:pt x="10" y="5"/>
                    <a:pt x="10" y="10"/>
                  </a:cubicBezTo>
                  <a:cubicBezTo>
                    <a:pt x="10" y="15"/>
                    <a:pt x="6" y="20"/>
                    <a:pt x="0" y="2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07" name="Freeform 36"/>
            <p:cNvSpPr>
              <a:spLocks/>
            </p:cNvSpPr>
            <p:nvPr/>
          </p:nvSpPr>
          <p:spPr bwMode="auto">
            <a:xfrm>
              <a:off x="575" y="3627"/>
              <a:ext cx="9" cy="12"/>
            </a:xfrm>
            <a:custGeom>
              <a:avLst/>
              <a:gdLst>
                <a:gd name="T0" fmla="*/ 7 w 14"/>
                <a:gd name="T1" fmla="*/ 0 h 20"/>
                <a:gd name="T2" fmla="*/ 13 w 14"/>
                <a:gd name="T3" fmla="*/ 13 h 20"/>
                <a:gd name="T4" fmla="*/ 0 w 14"/>
                <a:gd name="T5" fmla="*/ 18 h 20"/>
              </a:gdLst>
              <a:ahLst/>
              <a:cxnLst>
                <a:cxn ang="0">
                  <a:pos x="T0" y="T1"/>
                </a:cxn>
                <a:cxn ang="0">
                  <a:pos x="T2" y="T3"/>
                </a:cxn>
                <a:cxn ang="0">
                  <a:pos x="T4" y="T5"/>
                </a:cxn>
              </a:cxnLst>
              <a:rect l="0" t="0" r="r" b="b"/>
              <a:pathLst>
                <a:path w="14" h="20">
                  <a:moveTo>
                    <a:pt x="7" y="0"/>
                  </a:moveTo>
                  <a:cubicBezTo>
                    <a:pt x="12" y="2"/>
                    <a:pt x="14" y="7"/>
                    <a:pt x="13" y="13"/>
                  </a:cubicBezTo>
                  <a:cubicBezTo>
                    <a:pt x="11" y="18"/>
                    <a:pt x="5" y="20"/>
                    <a:pt x="0" y="18"/>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08" name="Freeform 37"/>
            <p:cNvSpPr>
              <a:spLocks/>
            </p:cNvSpPr>
            <p:nvPr/>
          </p:nvSpPr>
          <p:spPr bwMode="auto">
            <a:xfrm>
              <a:off x="573" y="3657"/>
              <a:ext cx="8" cy="13"/>
            </a:xfrm>
            <a:custGeom>
              <a:avLst/>
              <a:gdLst>
                <a:gd name="T0" fmla="*/ 0 w 13"/>
                <a:gd name="T1" fmla="*/ 1 h 20"/>
                <a:gd name="T2" fmla="*/ 12 w 13"/>
                <a:gd name="T3" fmla="*/ 8 h 20"/>
                <a:gd name="T4" fmla="*/ 4 w 13"/>
                <a:gd name="T5" fmla="*/ 20 h 20"/>
              </a:gdLst>
              <a:ahLst/>
              <a:cxnLst>
                <a:cxn ang="0">
                  <a:pos x="T0" y="T1"/>
                </a:cxn>
                <a:cxn ang="0">
                  <a:pos x="T2" y="T3"/>
                </a:cxn>
                <a:cxn ang="0">
                  <a:pos x="T4" y="T5"/>
                </a:cxn>
              </a:cxnLst>
              <a:rect l="0" t="0" r="r" b="b"/>
              <a:pathLst>
                <a:path w="13" h="20">
                  <a:moveTo>
                    <a:pt x="0" y="1"/>
                  </a:moveTo>
                  <a:cubicBezTo>
                    <a:pt x="5" y="0"/>
                    <a:pt x="10" y="3"/>
                    <a:pt x="12" y="8"/>
                  </a:cubicBezTo>
                  <a:cubicBezTo>
                    <a:pt x="13" y="13"/>
                    <a:pt x="9" y="19"/>
                    <a:pt x="4" y="2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09" name="Freeform 38"/>
            <p:cNvSpPr>
              <a:spLocks/>
            </p:cNvSpPr>
            <p:nvPr/>
          </p:nvSpPr>
          <p:spPr bwMode="auto">
            <a:xfrm>
              <a:off x="559" y="3688"/>
              <a:ext cx="12" cy="11"/>
            </a:xfrm>
            <a:custGeom>
              <a:avLst/>
              <a:gdLst>
                <a:gd name="T0" fmla="*/ 17 w 20"/>
                <a:gd name="T1" fmla="*/ 0 h 16"/>
                <a:gd name="T2" fmla="*/ 14 w 20"/>
                <a:gd name="T3" fmla="*/ 14 h 16"/>
                <a:gd name="T4" fmla="*/ 0 w 20"/>
                <a:gd name="T5" fmla="*/ 10 h 16"/>
              </a:gdLst>
              <a:ahLst/>
              <a:cxnLst>
                <a:cxn ang="0">
                  <a:pos x="T0" y="T1"/>
                </a:cxn>
                <a:cxn ang="0">
                  <a:pos x="T2" y="T3"/>
                </a:cxn>
                <a:cxn ang="0">
                  <a:pos x="T4" y="T5"/>
                </a:cxn>
              </a:cxnLst>
              <a:rect l="0" t="0" r="r" b="b"/>
              <a:pathLst>
                <a:path w="20" h="16">
                  <a:moveTo>
                    <a:pt x="17" y="0"/>
                  </a:moveTo>
                  <a:cubicBezTo>
                    <a:pt x="20" y="5"/>
                    <a:pt x="19" y="11"/>
                    <a:pt x="14" y="14"/>
                  </a:cubicBezTo>
                  <a:cubicBezTo>
                    <a:pt x="9" y="16"/>
                    <a:pt x="3" y="15"/>
                    <a:pt x="0" y="1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10" name="Freeform 39"/>
            <p:cNvSpPr>
              <a:spLocks/>
            </p:cNvSpPr>
            <p:nvPr/>
          </p:nvSpPr>
          <p:spPr bwMode="auto">
            <a:xfrm>
              <a:off x="542" y="3657"/>
              <a:ext cx="12" cy="10"/>
            </a:xfrm>
            <a:custGeom>
              <a:avLst/>
              <a:gdLst>
                <a:gd name="T0" fmla="*/ 3 w 20"/>
                <a:gd name="T1" fmla="*/ 16 h 16"/>
                <a:gd name="T2" fmla="*/ 6 w 20"/>
                <a:gd name="T3" fmla="*/ 3 h 16"/>
                <a:gd name="T4" fmla="*/ 20 w 20"/>
                <a:gd name="T5" fmla="*/ 6 h 16"/>
              </a:gdLst>
              <a:ahLst/>
              <a:cxnLst>
                <a:cxn ang="0">
                  <a:pos x="T0" y="T1"/>
                </a:cxn>
                <a:cxn ang="0">
                  <a:pos x="T2" y="T3"/>
                </a:cxn>
                <a:cxn ang="0">
                  <a:pos x="T4" y="T5"/>
                </a:cxn>
              </a:cxnLst>
              <a:rect l="0" t="0" r="r" b="b"/>
              <a:pathLst>
                <a:path w="20" h="16">
                  <a:moveTo>
                    <a:pt x="3" y="16"/>
                  </a:moveTo>
                  <a:cubicBezTo>
                    <a:pt x="0" y="11"/>
                    <a:pt x="2" y="5"/>
                    <a:pt x="6" y="3"/>
                  </a:cubicBezTo>
                  <a:cubicBezTo>
                    <a:pt x="11" y="0"/>
                    <a:pt x="17" y="1"/>
                    <a:pt x="20" y="6"/>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11" name="Freeform 40"/>
            <p:cNvSpPr>
              <a:spLocks/>
            </p:cNvSpPr>
            <p:nvPr/>
          </p:nvSpPr>
          <p:spPr bwMode="auto">
            <a:xfrm>
              <a:off x="543" y="3616"/>
              <a:ext cx="9" cy="13"/>
            </a:xfrm>
            <a:custGeom>
              <a:avLst/>
              <a:gdLst>
                <a:gd name="T0" fmla="*/ 14 w 14"/>
                <a:gd name="T1" fmla="*/ 19 h 20"/>
                <a:gd name="T2" fmla="*/ 2 w 14"/>
                <a:gd name="T3" fmla="*/ 12 h 20"/>
                <a:gd name="T4" fmla="*/ 8 w 14"/>
                <a:gd name="T5" fmla="*/ 0 h 20"/>
              </a:gdLst>
              <a:ahLst/>
              <a:cxnLst>
                <a:cxn ang="0">
                  <a:pos x="T0" y="T1"/>
                </a:cxn>
                <a:cxn ang="0">
                  <a:pos x="T2" y="T3"/>
                </a:cxn>
                <a:cxn ang="0">
                  <a:pos x="T4" y="T5"/>
                </a:cxn>
              </a:cxnLst>
              <a:rect l="0" t="0" r="r" b="b"/>
              <a:pathLst>
                <a:path w="14" h="20">
                  <a:moveTo>
                    <a:pt x="14" y="19"/>
                  </a:moveTo>
                  <a:cubicBezTo>
                    <a:pt x="9" y="20"/>
                    <a:pt x="4" y="18"/>
                    <a:pt x="2" y="12"/>
                  </a:cubicBezTo>
                  <a:cubicBezTo>
                    <a:pt x="0" y="7"/>
                    <a:pt x="3" y="2"/>
                    <a:pt x="8"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12" name="Freeform 41"/>
            <p:cNvSpPr>
              <a:spLocks/>
            </p:cNvSpPr>
            <p:nvPr/>
          </p:nvSpPr>
          <p:spPr bwMode="auto">
            <a:xfrm>
              <a:off x="515" y="3617"/>
              <a:ext cx="13" cy="6"/>
            </a:xfrm>
            <a:custGeom>
              <a:avLst/>
              <a:gdLst>
                <a:gd name="T0" fmla="*/ 20 w 20"/>
                <a:gd name="T1" fmla="*/ 0 h 10"/>
                <a:gd name="T2" fmla="*/ 10 w 20"/>
                <a:gd name="T3" fmla="*/ 10 h 10"/>
                <a:gd name="T4" fmla="*/ 0 w 20"/>
                <a:gd name="T5" fmla="*/ 0 h 10"/>
              </a:gdLst>
              <a:ahLst/>
              <a:cxnLst>
                <a:cxn ang="0">
                  <a:pos x="T0" y="T1"/>
                </a:cxn>
                <a:cxn ang="0">
                  <a:pos x="T2" y="T3"/>
                </a:cxn>
                <a:cxn ang="0">
                  <a:pos x="T4" y="T5"/>
                </a:cxn>
              </a:cxnLst>
              <a:rect l="0" t="0" r="r" b="b"/>
              <a:pathLst>
                <a:path w="20" h="10">
                  <a:moveTo>
                    <a:pt x="20" y="0"/>
                  </a:moveTo>
                  <a:cubicBezTo>
                    <a:pt x="20" y="5"/>
                    <a:pt x="16" y="10"/>
                    <a:pt x="10" y="10"/>
                  </a:cubicBezTo>
                  <a:cubicBezTo>
                    <a:pt x="5" y="10"/>
                    <a:pt x="1" y="5"/>
                    <a:pt x="0"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13" name="Freeform 42"/>
            <p:cNvSpPr>
              <a:spLocks/>
            </p:cNvSpPr>
            <p:nvPr/>
          </p:nvSpPr>
          <p:spPr bwMode="auto">
            <a:xfrm>
              <a:off x="483" y="3614"/>
              <a:ext cx="13" cy="8"/>
            </a:xfrm>
            <a:custGeom>
              <a:avLst/>
              <a:gdLst>
                <a:gd name="T0" fmla="*/ 20 w 20"/>
                <a:gd name="T1" fmla="*/ 4 h 13"/>
                <a:gd name="T2" fmla="*/ 8 w 20"/>
                <a:gd name="T3" fmla="*/ 12 h 13"/>
                <a:gd name="T4" fmla="*/ 1 w 20"/>
                <a:gd name="T5" fmla="*/ 0 h 13"/>
              </a:gdLst>
              <a:ahLst/>
              <a:cxnLst>
                <a:cxn ang="0">
                  <a:pos x="T0" y="T1"/>
                </a:cxn>
                <a:cxn ang="0">
                  <a:pos x="T2" y="T3"/>
                </a:cxn>
                <a:cxn ang="0">
                  <a:pos x="T4" y="T5"/>
                </a:cxn>
              </a:cxnLst>
              <a:rect l="0" t="0" r="r" b="b"/>
              <a:pathLst>
                <a:path w="20" h="13">
                  <a:moveTo>
                    <a:pt x="20" y="4"/>
                  </a:moveTo>
                  <a:cubicBezTo>
                    <a:pt x="19" y="9"/>
                    <a:pt x="14" y="13"/>
                    <a:pt x="8" y="12"/>
                  </a:cubicBezTo>
                  <a:cubicBezTo>
                    <a:pt x="3" y="10"/>
                    <a:pt x="0" y="5"/>
                    <a:pt x="1"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14" name="Freeform 43"/>
            <p:cNvSpPr>
              <a:spLocks/>
            </p:cNvSpPr>
            <p:nvPr/>
          </p:nvSpPr>
          <p:spPr bwMode="auto">
            <a:xfrm>
              <a:off x="476" y="3643"/>
              <a:ext cx="10" cy="12"/>
            </a:xfrm>
            <a:custGeom>
              <a:avLst/>
              <a:gdLst>
                <a:gd name="T0" fmla="*/ 0 w 15"/>
                <a:gd name="T1" fmla="*/ 2 h 20"/>
                <a:gd name="T2" fmla="*/ 12 w 15"/>
                <a:gd name="T3" fmla="*/ 7 h 20"/>
                <a:gd name="T4" fmla="*/ 7 w 15"/>
                <a:gd name="T5" fmla="*/ 20 h 20"/>
              </a:gdLst>
              <a:ahLst/>
              <a:cxnLst>
                <a:cxn ang="0">
                  <a:pos x="T0" y="T1"/>
                </a:cxn>
                <a:cxn ang="0">
                  <a:pos x="T2" y="T3"/>
                </a:cxn>
                <a:cxn ang="0">
                  <a:pos x="T4" y="T5"/>
                </a:cxn>
              </a:cxnLst>
              <a:rect l="0" t="0" r="r" b="b"/>
              <a:pathLst>
                <a:path w="15" h="20">
                  <a:moveTo>
                    <a:pt x="0" y="2"/>
                  </a:moveTo>
                  <a:cubicBezTo>
                    <a:pt x="5" y="0"/>
                    <a:pt x="10" y="2"/>
                    <a:pt x="12" y="7"/>
                  </a:cubicBezTo>
                  <a:cubicBezTo>
                    <a:pt x="15" y="12"/>
                    <a:pt x="12" y="18"/>
                    <a:pt x="7" y="2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15" name="Freeform 44"/>
            <p:cNvSpPr>
              <a:spLocks/>
            </p:cNvSpPr>
            <p:nvPr/>
          </p:nvSpPr>
          <p:spPr bwMode="auto">
            <a:xfrm>
              <a:off x="478" y="3618"/>
              <a:ext cx="6" cy="7"/>
            </a:xfrm>
            <a:custGeom>
              <a:avLst/>
              <a:gdLst>
                <a:gd name="T0" fmla="*/ 9 w 10"/>
                <a:gd name="T1" fmla="*/ 0 h 10"/>
                <a:gd name="T2" fmla="*/ 0 w 10"/>
                <a:gd name="T3" fmla="*/ 10 h 10"/>
              </a:gdLst>
              <a:ahLst/>
              <a:cxnLst>
                <a:cxn ang="0">
                  <a:pos x="T0" y="T1"/>
                </a:cxn>
                <a:cxn ang="0">
                  <a:pos x="T2" y="T3"/>
                </a:cxn>
              </a:cxnLst>
              <a:rect l="0" t="0" r="r" b="b"/>
              <a:pathLst>
                <a:path w="10" h="10">
                  <a:moveTo>
                    <a:pt x="9" y="0"/>
                  </a:moveTo>
                  <a:cubicBezTo>
                    <a:pt x="10" y="5"/>
                    <a:pt x="5" y="9"/>
                    <a:pt x="0" y="1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16" name="Freeform 45"/>
            <p:cNvSpPr>
              <a:spLocks/>
            </p:cNvSpPr>
            <p:nvPr/>
          </p:nvSpPr>
          <p:spPr bwMode="auto">
            <a:xfrm>
              <a:off x="437" y="3631"/>
              <a:ext cx="6" cy="19"/>
            </a:xfrm>
            <a:custGeom>
              <a:avLst/>
              <a:gdLst>
                <a:gd name="T0" fmla="*/ 10 w 10"/>
                <a:gd name="T1" fmla="*/ 30 h 30"/>
                <a:gd name="T2" fmla="*/ 0 w 10"/>
                <a:gd name="T3" fmla="*/ 15 h 30"/>
                <a:gd name="T4" fmla="*/ 10 w 10"/>
                <a:gd name="T5" fmla="*/ 0 h 30"/>
              </a:gdLst>
              <a:ahLst/>
              <a:cxnLst>
                <a:cxn ang="0">
                  <a:pos x="T0" y="T1"/>
                </a:cxn>
                <a:cxn ang="0">
                  <a:pos x="T2" y="T3"/>
                </a:cxn>
                <a:cxn ang="0">
                  <a:pos x="T4" y="T5"/>
                </a:cxn>
              </a:cxnLst>
              <a:rect l="0" t="0" r="r" b="b"/>
              <a:pathLst>
                <a:path w="10" h="30">
                  <a:moveTo>
                    <a:pt x="10" y="30"/>
                  </a:moveTo>
                  <a:cubicBezTo>
                    <a:pt x="5" y="30"/>
                    <a:pt x="0" y="24"/>
                    <a:pt x="0" y="15"/>
                  </a:cubicBezTo>
                  <a:cubicBezTo>
                    <a:pt x="0" y="7"/>
                    <a:pt x="5" y="0"/>
                    <a:pt x="10"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17" name="Freeform 46"/>
            <p:cNvSpPr>
              <a:spLocks/>
            </p:cNvSpPr>
            <p:nvPr/>
          </p:nvSpPr>
          <p:spPr bwMode="auto">
            <a:xfrm>
              <a:off x="437" y="3599"/>
              <a:ext cx="6" cy="19"/>
            </a:xfrm>
            <a:custGeom>
              <a:avLst/>
              <a:gdLst>
                <a:gd name="T0" fmla="*/ 10 w 10"/>
                <a:gd name="T1" fmla="*/ 30 h 30"/>
                <a:gd name="T2" fmla="*/ 0 w 10"/>
                <a:gd name="T3" fmla="*/ 15 h 30"/>
                <a:gd name="T4" fmla="*/ 10 w 10"/>
                <a:gd name="T5" fmla="*/ 0 h 30"/>
              </a:gdLst>
              <a:ahLst/>
              <a:cxnLst>
                <a:cxn ang="0">
                  <a:pos x="T0" y="T1"/>
                </a:cxn>
                <a:cxn ang="0">
                  <a:pos x="T2" y="T3"/>
                </a:cxn>
                <a:cxn ang="0">
                  <a:pos x="T4" y="T5"/>
                </a:cxn>
              </a:cxnLst>
              <a:rect l="0" t="0" r="r" b="b"/>
              <a:pathLst>
                <a:path w="10" h="30">
                  <a:moveTo>
                    <a:pt x="10" y="30"/>
                  </a:moveTo>
                  <a:cubicBezTo>
                    <a:pt x="5" y="30"/>
                    <a:pt x="0" y="24"/>
                    <a:pt x="0" y="15"/>
                  </a:cubicBezTo>
                  <a:cubicBezTo>
                    <a:pt x="0" y="7"/>
                    <a:pt x="5" y="0"/>
                    <a:pt x="10"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18" name="Freeform 47"/>
            <p:cNvSpPr>
              <a:spLocks/>
            </p:cNvSpPr>
            <p:nvPr/>
          </p:nvSpPr>
          <p:spPr bwMode="auto">
            <a:xfrm>
              <a:off x="444" y="3569"/>
              <a:ext cx="12" cy="19"/>
            </a:xfrm>
            <a:custGeom>
              <a:avLst/>
              <a:gdLst>
                <a:gd name="T0" fmla="*/ 7 w 19"/>
                <a:gd name="T1" fmla="*/ 30 h 30"/>
                <a:gd name="T2" fmla="*/ 3 w 19"/>
                <a:gd name="T3" fmla="*/ 12 h 30"/>
                <a:gd name="T4" fmla="*/ 19 w 19"/>
                <a:gd name="T5" fmla="*/ 2 h 30"/>
              </a:gdLst>
              <a:ahLst/>
              <a:cxnLst>
                <a:cxn ang="0">
                  <a:pos x="T0" y="T1"/>
                </a:cxn>
                <a:cxn ang="0">
                  <a:pos x="T2" y="T3"/>
                </a:cxn>
                <a:cxn ang="0">
                  <a:pos x="T4" y="T5"/>
                </a:cxn>
              </a:cxnLst>
              <a:rect l="0" t="0" r="r" b="b"/>
              <a:pathLst>
                <a:path w="19" h="30">
                  <a:moveTo>
                    <a:pt x="7" y="30"/>
                  </a:moveTo>
                  <a:cubicBezTo>
                    <a:pt x="2" y="28"/>
                    <a:pt x="0" y="20"/>
                    <a:pt x="3" y="12"/>
                  </a:cubicBezTo>
                  <a:cubicBezTo>
                    <a:pt x="7" y="4"/>
                    <a:pt x="14" y="0"/>
                    <a:pt x="19" y="2"/>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19" name="Freeform 48"/>
            <p:cNvSpPr>
              <a:spLocks/>
            </p:cNvSpPr>
            <p:nvPr/>
          </p:nvSpPr>
          <p:spPr bwMode="auto">
            <a:xfrm>
              <a:off x="468" y="3563"/>
              <a:ext cx="20" cy="10"/>
            </a:xfrm>
            <a:custGeom>
              <a:avLst/>
              <a:gdLst>
                <a:gd name="T0" fmla="*/ 0 w 31"/>
                <a:gd name="T1" fmla="*/ 7 h 17"/>
                <a:gd name="T2" fmla="*/ 18 w 31"/>
                <a:gd name="T3" fmla="*/ 3 h 17"/>
                <a:gd name="T4" fmla="*/ 29 w 31"/>
                <a:gd name="T5" fmla="*/ 17 h 17"/>
              </a:gdLst>
              <a:ahLst/>
              <a:cxnLst>
                <a:cxn ang="0">
                  <a:pos x="T0" y="T1"/>
                </a:cxn>
                <a:cxn ang="0">
                  <a:pos x="T2" y="T3"/>
                </a:cxn>
                <a:cxn ang="0">
                  <a:pos x="T4" y="T5"/>
                </a:cxn>
              </a:cxnLst>
              <a:rect l="0" t="0" r="r" b="b"/>
              <a:pathLst>
                <a:path w="31" h="17">
                  <a:moveTo>
                    <a:pt x="0" y="7"/>
                  </a:moveTo>
                  <a:cubicBezTo>
                    <a:pt x="2" y="2"/>
                    <a:pt x="10" y="0"/>
                    <a:pt x="18" y="3"/>
                  </a:cubicBezTo>
                  <a:cubicBezTo>
                    <a:pt x="26" y="6"/>
                    <a:pt x="31" y="12"/>
                    <a:pt x="29" y="17"/>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20" name="Freeform 49"/>
            <p:cNvSpPr>
              <a:spLocks/>
            </p:cNvSpPr>
            <p:nvPr/>
          </p:nvSpPr>
          <p:spPr bwMode="auto">
            <a:xfrm>
              <a:off x="497" y="3575"/>
              <a:ext cx="19" cy="11"/>
            </a:xfrm>
            <a:custGeom>
              <a:avLst/>
              <a:gdLst>
                <a:gd name="T0" fmla="*/ 0 w 30"/>
                <a:gd name="T1" fmla="*/ 8 h 17"/>
                <a:gd name="T2" fmla="*/ 17 w 30"/>
                <a:gd name="T3" fmla="*/ 3 h 17"/>
                <a:gd name="T4" fmla="*/ 29 w 30"/>
                <a:gd name="T5" fmla="*/ 17 h 17"/>
              </a:gdLst>
              <a:ahLst/>
              <a:cxnLst>
                <a:cxn ang="0">
                  <a:pos x="T0" y="T1"/>
                </a:cxn>
                <a:cxn ang="0">
                  <a:pos x="T2" y="T3"/>
                </a:cxn>
                <a:cxn ang="0">
                  <a:pos x="T4" y="T5"/>
                </a:cxn>
              </a:cxnLst>
              <a:rect l="0" t="0" r="r" b="b"/>
              <a:pathLst>
                <a:path w="30" h="17">
                  <a:moveTo>
                    <a:pt x="0" y="8"/>
                  </a:moveTo>
                  <a:cubicBezTo>
                    <a:pt x="2" y="2"/>
                    <a:pt x="9" y="0"/>
                    <a:pt x="17" y="3"/>
                  </a:cubicBezTo>
                  <a:cubicBezTo>
                    <a:pt x="25" y="6"/>
                    <a:pt x="30" y="12"/>
                    <a:pt x="29" y="17"/>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21" name="Freeform 50"/>
            <p:cNvSpPr>
              <a:spLocks/>
            </p:cNvSpPr>
            <p:nvPr/>
          </p:nvSpPr>
          <p:spPr bwMode="auto">
            <a:xfrm>
              <a:off x="526" y="3577"/>
              <a:ext cx="20" cy="12"/>
            </a:xfrm>
            <a:custGeom>
              <a:avLst/>
              <a:gdLst>
                <a:gd name="T0" fmla="*/ 3 w 31"/>
                <a:gd name="T1" fmla="*/ 18 h 18"/>
                <a:gd name="T2" fmla="*/ 13 w 31"/>
                <a:gd name="T3" fmla="*/ 3 h 18"/>
                <a:gd name="T4" fmla="*/ 31 w 31"/>
                <a:gd name="T5" fmla="*/ 7 h 18"/>
              </a:gdLst>
              <a:ahLst/>
              <a:cxnLst>
                <a:cxn ang="0">
                  <a:pos x="T0" y="T1"/>
                </a:cxn>
                <a:cxn ang="0">
                  <a:pos x="T2" y="T3"/>
                </a:cxn>
                <a:cxn ang="0">
                  <a:pos x="T4" y="T5"/>
                </a:cxn>
              </a:cxnLst>
              <a:rect l="0" t="0" r="r" b="b"/>
              <a:pathLst>
                <a:path w="31" h="18">
                  <a:moveTo>
                    <a:pt x="3" y="18"/>
                  </a:moveTo>
                  <a:cubicBezTo>
                    <a:pt x="0" y="13"/>
                    <a:pt x="5" y="6"/>
                    <a:pt x="13" y="3"/>
                  </a:cubicBezTo>
                  <a:cubicBezTo>
                    <a:pt x="21" y="0"/>
                    <a:pt x="29" y="1"/>
                    <a:pt x="31" y="7"/>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22" name="Freeform 51"/>
            <p:cNvSpPr>
              <a:spLocks/>
            </p:cNvSpPr>
            <p:nvPr/>
          </p:nvSpPr>
          <p:spPr bwMode="auto">
            <a:xfrm>
              <a:off x="556" y="3564"/>
              <a:ext cx="16" cy="13"/>
            </a:xfrm>
            <a:custGeom>
              <a:avLst/>
              <a:gdLst>
                <a:gd name="T0" fmla="*/ 3 w 26"/>
                <a:gd name="T1" fmla="*/ 20 h 20"/>
                <a:gd name="T2" fmla="*/ 9 w 26"/>
                <a:gd name="T3" fmla="*/ 4 h 20"/>
                <a:gd name="T4" fmla="*/ 26 w 26"/>
                <a:gd name="T5" fmla="*/ 6 h 20"/>
              </a:gdLst>
              <a:ahLst/>
              <a:cxnLst>
                <a:cxn ang="0">
                  <a:pos x="T0" y="T1"/>
                </a:cxn>
                <a:cxn ang="0">
                  <a:pos x="T2" y="T3"/>
                </a:cxn>
                <a:cxn ang="0">
                  <a:pos x="T4" y="T5"/>
                </a:cxn>
              </a:cxnLst>
              <a:rect l="0" t="0" r="r" b="b"/>
              <a:pathLst>
                <a:path w="26" h="20">
                  <a:moveTo>
                    <a:pt x="3" y="20"/>
                  </a:moveTo>
                  <a:cubicBezTo>
                    <a:pt x="0" y="16"/>
                    <a:pt x="3" y="8"/>
                    <a:pt x="9" y="4"/>
                  </a:cubicBezTo>
                  <a:cubicBezTo>
                    <a:pt x="16" y="0"/>
                    <a:pt x="23" y="1"/>
                    <a:pt x="26" y="6"/>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23" name="Freeform 52"/>
            <p:cNvSpPr>
              <a:spLocks/>
            </p:cNvSpPr>
            <p:nvPr/>
          </p:nvSpPr>
          <p:spPr bwMode="auto">
            <a:xfrm>
              <a:off x="580" y="3575"/>
              <a:ext cx="8" cy="20"/>
            </a:xfrm>
            <a:custGeom>
              <a:avLst/>
              <a:gdLst>
                <a:gd name="T0" fmla="*/ 0 w 12"/>
                <a:gd name="T1" fmla="*/ 1 h 31"/>
                <a:gd name="T2" fmla="*/ 12 w 12"/>
                <a:gd name="T3" fmla="*/ 15 h 31"/>
                <a:gd name="T4" fmla="*/ 3 w 12"/>
                <a:gd name="T5" fmla="*/ 31 h 31"/>
              </a:gdLst>
              <a:ahLst/>
              <a:cxnLst>
                <a:cxn ang="0">
                  <a:pos x="T0" y="T1"/>
                </a:cxn>
                <a:cxn ang="0">
                  <a:pos x="T2" y="T3"/>
                </a:cxn>
                <a:cxn ang="0">
                  <a:pos x="T4" y="T5"/>
                </a:cxn>
              </a:cxnLst>
              <a:rect l="0" t="0" r="r" b="b"/>
              <a:pathLst>
                <a:path w="12" h="31">
                  <a:moveTo>
                    <a:pt x="0" y="1"/>
                  </a:moveTo>
                  <a:cubicBezTo>
                    <a:pt x="6" y="0"/>
                    <a:pt x="11" y="7"/>
                    <a:pt x="12" y="15"/>
                  </a:cubicBezTo>
                  <a:cubicBezTo>
                    <a:pt x="12" y="24"/>
                    <a:pt x="8" y="31"/>
                    <a:pt x="3" y="31"/>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24" name="Freeform 53"/>
            <p:cNvSpPr>
              <a:spLocks/>
            </p:cNvSpPr>
            <p:nvPr/>
          </p:nvSpPr>
          <p:spPr bwMode="auto">
            <a:xfrm>
              <a:off x="579" y="3608"/>
              <a:ext cx="8" cy="19"/>
            </a:xfrm>
            <a:custGeom>
              <a:avLst/>
              <a:gdLst>
                <a:gd name="T0" fmla="*/ 4 w 13"/>
                <a:gd name="T1" fmla="*/ 0 h 31"/>
                <a:gd name="T2" fmla="*/ 12 w 13"/>
                <a:gd name="T3" fmla="*/ 16 h 31"/>
                <a:gd name="T4" fmla="*/ 0 w 13"/>
                <a:gd name="T5" fmla="*/ 30 h 31"/>
              </a:gdLst>
              <a:ahLst/>
              <a:cxnLst>
                <a:cxn ang="0">
                  <a:pos x="T0" y="T1"/>
                </a:cxn>
                <a:cxn ang="0">
                  <a:pos x="T2" y="T3"/>
                </a:cxn>
                <a:cxn ang="0">
                  <a:pos x="T4" y="T5"/>
                </a:cxn>
              </a:cxnLst>
              <a:rect l="0" t="0" r="r" b="b"/>
              <a:pathLst>
                <a:path w="13" h="31">
                  <a:moveTo>
                    <a:pt x="4" y="0"/>
                  </a:moveTo>
                  <a:cubicBezTo>
                    <a:pt x="10" y="1"/>
                    <a:pt x="13" y="8"/>
                    <a:pt x="12" y="16"/>
                  </a:cubicBezTo>
                  <a:cubicBezTo>
                    <a:pt x="11" y="25"/>
                    <a:pt x="6" y="31"/>
                    <a:pt x="0" y="3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25" name="Freeform 54"/>
            <p:cNvSpPr>
              <a:spLocks/>
            </p:cNvSpPr>
            <p:nvPr/>
          </p:nvSpPr>
          <p:spPr bwMode="auto">
            <a:xfrm>
              <a:off x="573" y="3638"/>
              <a:ext cx="8" cy="20"/>
            </a:xfrm>
            <a:custGeom>
              <a:avLst/>
              <a:gdLst>
                <a:gd name="T0" fmla="*/ 4 w 13"/>
                <a:gd name="T1" fmla="*/ 0 h 31"/>
                <a:gd name="T2" fmla="*/ 12 w 13"/>
                <a:gd name="T3" fmla="*/ 17 h 31"/>
                <a:gd name="T4" fmla="*/ 0 w 13"/>
                <a:gd name="T5" fmla="*/ 30 h 31"/>
              </a:gdLst>
              <a:ahLst/>
              <a:cxnLst>
                <a:cxn ang="0">
                  <a:pos x="T0" y="T1"/>
                </a:cxn>
                <a:cxn ang="0">
                  <a:pos x="T2" y="T3"/>
                </a:cxn>
                <a:cxn ang="0">
                  <a:pos x="T4" y="T5"/>
                </a:cxn>
              </a:cxnLst>
              <a:rect l="0" t="0" r="r" b="b"/>
              <a:pathLst>
                <a:path w="13" h="31">
                  <a:moveTo>
                    <a:pt x="4" y="0"/>
                  </a:moveTo>
                  <a:cubicBezTo>
                    <a:pt x="10" y="1"/>
                    <a:pt x="13" y="9"/>
                    <a:pt x="12" y="17"/>
                  </a:cubicBezTo>
                  <a:cubicBezTo>
                    <a:pt x="11" y="25"/>
                    <a:pt x="5" y="31"/>
                    <a:pt x="0" y="3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26" name="Freeform 55"/>
            <p:cNvSpPr>
              <a:spLocks/>
            </p:cNvSpPr>
            <p:nvPr/>
          </p:nvSpPr>
          <p:spPr bwMode="auto">
            <a:xfrm>
              <a:off x="569" y="3670"/>
              <a:ext cx="11" cy="20"/>
            </a:xfrm>
            <a:custGeom>
              <a:avLst/>
              <a:gdLst>
                <a:gd name="T0" fmla="*/ 10 w 17"/>
                <a:gd name="T1" fmla="*/ 0 h 31"/>
                <a:gd name="T2" fmla="*/ 15 w 17"/>
                <a:gd name="T3" fmla="*/ 18 h 31"/>
                <a:gd name="T4" fmla="*/ 0 w 17"/>
                <a:gd name="T5" fmla="*/ 29 h 31"/>
              </a:gdLst>
              <a:ahLst/>
              <a:cxnLst>
                <a:cxn ang="0">
                  <a:pos x="T0" y="T1"/>
                </a:cxn>
                <a:cxn ang="0">
                  <a:pos x="T2" y="T3"/>
                </a:cxn>
                <a:cxn ang="0">
                  <a:pos x="T4" y="T5"/>
                </a:cxn>
              </a:cxnLst>
              <a:rect l="0" t="0" r="r" b="b"/>
              <a:pathLst>
                <a:path w="17" h="31">
                  <a:moveTo>
                    <a:pt x="10" y="0"/>
                  </a:moveTo>
                  <a:cubicBezTo>
                    <a:pt x="15" y="2"/>
                    <a:pt x="17" y="10"/>
                    <a:pt x="15" y="18"/>
                  </a:cubicBezTo>
                  <a:cubicBezTo>
                    <a:pt x="12" y="26"/>
                    <a:pt x="6" y="31"/>
                    <a:pt x="0" y="29"/>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27" name="Freeform 56"/>
            <p:cNvSpPr>
              <a:spLocks/>
            </p:cNvSpPr>
            <p:nvPr/>
          </p:nvSpPr>
          <p:spPr bwMode="auto">
            <a:xfrm>
              <a:off x="540" y="3695"/>
              <a:ext cx="19" cy="9"/>
            </a:xfrm>
            <a:custGeom>
              <a:avLst/>
              <a:gdLst>
                <a:gd name="T0" fmla="*/ 30 w 31"/>
                <a:gd name="T1" fmla="*/ 0 h 13"/>
                <a:gd name="T2" fmla="*/ 17 w 31"/>
                <a:gd name="T3" fmla="*/ 12 h 13"/>
                <a:gd name="T4" fmla="*/ 0 w 31"/>
                <a:gd name="T5" fmla="*/ 4 h 13"/>
              </a:gdLst>
              <a:ahLst/>
              <a:cxnLst>
                <a:cxn ang="0">
                  <a:pos x="T0" y="T1"/>
                </a:cxn>
                <a:cxn ang="0">
                  <a:pos x="T2" y="T3"/>
                </a:cxn>
                <a:cxn ang="0">
                  <a:pos x="T4" y="T5"/>
                </a:cxn>
              </a:cxnLst>
              <a:rect l="0" t="0" r="r" b="b"/>
              <a:pathLst>
                <a:path w="31" h="13">
                  <a:moveTo>
                    <a:pt x="30" y="0"/>
                  </a:moveTo>
                  <a:cubicBezTo>
                    <a:pt x="31" y="5"/>
                    <a:pt x="25" y="11"/>
                    <a:pt x="17" y="12"/>
                  </a:cubicBezTo>
                  <a:cubicBezTo>
                    <a:pt x="8" y="13"/>
                    <a:pt x="1" y="9"/>
                    <a:pt x="0" y="4"/>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28" name="Freeform 57"/>
            <p:cNvSpPr>
              <a:spLocks/>
            </p:cNvSpPr>
            <p:nvPr/>
          </p:nvSpPr>
          <p:spPr bwMode="auto">
            <a:xfrm>
              <a:off x="521" y="3698"/>
              <a:ext cx="19" cy="8"/>
            </a:xfrm>
            <a:custGeom>
              <a:avLst/>
              <a:gdLst>
                <a:gd name="T0" fmla="*/ 30 w 31"/>
                <a:gd name="T1" fmla="*/ 0 h 13"/>
                <a:gd name="T2" fmla="*/ 17 w 31"/>
                <a:gd name="T3" fmla="*/ 12 h 13"/>
                <a:gd name="T4" fmla="*/ 0 w 31"/>
                <a:gd name="T5" fmla="*/ 4 h 13"/>
              </a:gdLst>
              <a:ahLst/>
              <a:cxnLst>
                <a:cxn ang="0">
                  <a:pos x="T0" y="T1"/>
                </a:cxn>
                <a:cxn ang="0">
                  <a:pos x="T2" y="T3"/>
                </a:cxn>
                <a:cxn ang="0">
                  <a:pos x="T4" y="T5"/>
                </a:cxn>
              </a:cxnLst>
              <a:rect l="0" t="0" r="r" b="b"/>
              <a:pathLst>
                <a:path w="31" h="13">
                  <a:moveTo>
                    <a:pt x="30" y="0"/>
                  </a:moveTo>
                  <a:cubicBezTo>
                    <a:pt x="31" y="5"/>
                    <a:pt x="25" y="11"/>
                    <a:pt x="17" y="12"/>
                  </a:cubicBezTo>
                  <a:cubicBezTo>
                    <a:pt x="8" y="13"/>
                    <a:pt x="1" y="9"/>
                    <a:pt x="0" y="4"/>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29" name="Freeform 58"/>
            <p:cNvSpPr>
              <a:spLocks/>
            </p:cNvSpPr>
            <p:nvPr/>
          </p:nvSpPr>
          <p:spPr bwMode="auto">
            <a:xfrm>
              <a:off x="516" y="3702"/>
              <a:ext cx="5" cy="15"/>
            </a:xfrm>
            <a:custGeom>
              <a:avLst/>
              <a:gdLst>
                <a:gd name="T0" fmla="*/ 8 w 8"/>
                <a:gd name="T1" fmla="*/ 0 h 24"/>
                <a:gd name="T2" fmla="*/ 0 w 8"/>
                <a:gd name="T3" fmla="*/ 24 h 24"/>
              </a:gdLst>
              <a:ahLst/>
              <a:cxnLst>
                <a:cxn ang="0">
                  <a:pos x="T0" y="T1"/>
                </a:cxn>
                <a:cxn ang="0">
                  <a:pos x="T2" y="T3"/>
                </a:cxn>
              </a:cxnLst>
              <a:rect l="0" t="0" r="r" b="b"/>
              <a:pathLst>
                <a:path w="8" h="24">
                  <a:moveTo>
                    <a:pt x="8" y="0"/>
                  </a:moveTo>
                  <a:cubicBezTo>
                    <a:pt x="8" y="9"/>
                    <a:pt x="5" y="17"/>
                    <a:pt x="0" y="24"/>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30" name="Freeform 59"/>
            <p:cNvSpPr>
              <a:spLocks/>
            </p:cNvSpPr>
            <p:nvPr/>
          </p:nvSpPr>
          <p:spPr bwMode="auto">
            <a:xfrm>
              <a:off x="500" y="3717"/>
              <a:ext cx="16" cy="23"/>
            </a:xfrm>
            <a:custGeom>
              <a:avLst/>
              <a:gdLst>
                <a:gd name="T0" fmla="*/ 24 w 25"/>
                <a:gd name="T1" fmla="*/ 0 h 36"/>
                <a:gd name="T2" fmla="*/ 25 w 25"/>
                <a:gd name="T3" fmla="*/ 7 h 36"/>
                <a:gd name="T4" fmla="*/ 13 w 25"/>
                <a:gd name="T5" fmla="*/ 36 h 36"/>
                <a:gd name="T6" fmla="*/ 12 w 25"/>
                <a:gd name="T7" fmla="*/ 36 h 36"/>
                <a:gd name="T8" fmla="*/ 0 w 25"/>
                <a:gd name="T9" fmla="*/ 7 h 36"/>
                <a:gd name="T10" fmla="*/ 0 w 25"/>
                <a:gd name="T11" fmla="*/ 0 h 36"/>
              </a:gdLst>
              <a:ahLst/>
              <a:cxnLst>
                <a:cxn ang="0">
                  <a:pos x="T0" y="T1"/>
                </a:cxn>
                <a:cxn ang="0">
                  <a:pos x="T2" y="T3"/>
                </a:cxn>
                <a:cxn ang="0">
                  <a:pos x="T4" y="T5"/>
                </a:cxn>
                <a:cxn ang="0">
                  <a:pos x="T6" y="T7"/>
                </a:cxn>
                <a:cxn ang="0">
                  <a:pos x="T8" y="T9"/>
                </a:cxn>
                <a:cxn ang="0">
                  <a:pos x="T10" y="T11"/>
                </a:cxn>
              </a:cxnLst>
              <a:rect l="0" t="0" r="r" b="b"/>
              <a:pathLst>
                <a:path w="25" h="36">
                  <a:moveTo>
                    <a:pt x="24" y="0"/>
                  </a:moveTo>
                  <a:cubicBezTo>
                    <a:pt x="25" y="2"/>
                    <a:pt x="25" y="5"/>
                    <a:pt x="25" y="7"/>
                  </a:cubicBezTo>
                  <a:cubicBezTo>
                    <a:pt x="25" y="19"/>
                    <a:pt x="21" y="29"/>
                    <a:pt x="13" y="36"/>
                  </a:cubicBezTo>
                  <a:cubicBezTo>
                    <a:pt x="12" y="36"/>
                    <a:pt x="12" y="36"/>
                    <a:pt x="12" y="36"/>
                  </a:cubicBezTo>
                  <a:cubicBezTo>
                    <a:pt x="5" y="29"/>
                    <a:pt x="0" y="18"/>
                    <a:pt x="0" y="7"/>
                  </a:cubicBezTo>
                  <a:cubicBezTo>
                    <a:pt x="0" y="4"/>
                    <a:pt x="0" y="2"/>
                    <a:pt x="0"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31" name="Freeform 60"/>
            <p:cNvSpPr>
              <a:spLocks/>
            </p:cNvSpPr>
            <p:nvPr/>
          </p:nvSpPr>
          <p:spPr bwMode="auto">
            <a:xfrm>
              <a:off x="494" y="3667"/>
              <a:ext cx="30" cy="50"/>
            </a:xfrm>
            <a:custGeom>
              <a:avLst/>
              <a:gdLst>
                <a:gd name="T0" fmla="*/ 47 w 47"/>
                <a:gd name="T1" fmla="*/ 1 h 79"/>
                <a:gd name="T2" fmla="*/ 40 w 47"/>
                <a:gd name="T3" fmla="*/ 0 h 79"/>
                <a:gd name="T4" fmla="*/ 0 w 47"/>
                <a:gd name="T5" fmla="*/ 40 h 79"/>
                <a:gd name="T6" fmla="*/ 0 w 47"/>
                <a:gd name="T7" fmla="*/ 49 h 79"/>
                <a:gd name="T8" fmla="*/ 2 w 47"/>
                <a:gd name="T9" fmla="*/ 55 h 79"/>
                <a:gd name="T10" fmla="*/ 10 w 47"/>
                <a:gd name="T11" fmla="*/ 79 h 79"/>
              </a:gdLst>
              <a:ahLst/>
              <a:cxnLst>
                <a:cxn ang="0">
                  <a:pos x="T0" y="T1"/>
                </a:cxn>
                <a:cxn ang="0">
                  <a:pos x="T2" y="T3"/>
                </a:cxn>
                <a:cxn ang="0">
                  <a:pos x="T4" y="T5"/>
                </a:cxn>
                <a:cxn ang="0">
                  <a:pos x="T6" y="T7"/>
                </a:cxn>
                <a:cxn ang="0">
                  <a:pos x="T8" y="T9"/>
                </a:cxn>
                <a:cxn ang="0">
                  <a:pos x="T10" y="T11"/>
                </a:cxn>
              </a:cxnLst>
              <a:rect l="0" t="0" r="r" b="b"/>
              <a:pathLst>
                <a:path w="47" h="79">
                  <a:moveTo>
                    <a:pt x="47" y="1"/>
                  </a:moveTo>
                  <a:cubicBezTo>
                    <a:pt x="45" y="0"/>
                    <a:pt x="42" y="0"/>
                    <a:pt x="40" y="0"/>
                  </a:cubicBezTo>
                  <a:cubicBezTo>
                    <a:pt x="18" y="0"/>
                    <a:pt x="0" y="18"/>
                    <a:pt x="0" y="40"/>
                  </a:cubicBezTo>
                  <a:cubicBezTo>
                    <a:pt x="0" y="43"/>
                    <a:pt x="0" y="46"/>
                    <a:pt x="0" y="49"/>
                  </a:cubicBezTo>
                  <a:cubicBezTo>
                    <a:pt x="2" y="55"/>
                    <a:pt x="2" y="55"/>
                    <a:pt x="2" y="55"/>
                  </a:cubicBezTo>
                  <a:cubicBezTo>
                    <a:pt x="2" y="64"/>
                    <a:pt x="5" y="72"/>
                    <a:pt x="10" y="79"/>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32" name="Freeform 61"/>
            <p:cNvSpPr>
              <a:spLocks/>
            </p:cNvSpPr>
            <p:nvPr/>
          </p:nvSpPr>
          <p:spPr bwMode="auto">
            <a:xfrm>
              <a:off x="524" y="3661"/>
              <a:ext cx="19" cy="6"/>
            </a:xfrm>
            <a:custGeom>
              <a:avLst/>
              <a:gdLst>
                <a:gd name="T0" fmla="*/ 0 w 31"/>
                <a:gd name="T1" fmla="*/ 10 h 10"/>
                <a:gd name="T2" fmla="*/ 16 w 31"/>
                <a:gd name="T3" fmla="*/ 0 h 10"/>
                <a:gd name="T4" fmla="*/ 31 w 31"/>
                <a:gd name="T5" fmla="*/ 10 h 10"/>
              </a:gdLst>
              <a:ahLst/>
              <a:cxnLst>
                <a:cxn ang="0">
                  <a:pos x="T0" y="T1"/>
                </a:cxn>
                <a:cxn ang="0">
                  <a:pos x="T2" y="T3"/>
                </a:cxn>
                <a:cxn ang="0">
                  <a:pos x="T4" y="T5"/>
                </a:cxn>
              </a:cxnLst>
              <a:rect l="0" t="0" r="r" b="b"/>
              <a:pathLst>
                <a:path w="31" h="10">
                  <a:moveTo>
                    <a:pt x="0" y="10"/>
                  </a:moveTo>
                  <a:cubicBezTo>
                    <a:pt x="0" y="4"/>
                    <a:pt x="7" y="0"/>
                    <a:pt x="16" y="0"/>
                  </a:cubicBezTo>
                  <a:cubicBezTo>
                    <a:pt x="24" y="0"/>
                    <a:pt x="31" y="5"/>
                    <a:pt x="31" y="1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33" name="Freeform 62"/>
            <p:cNvSpPr>
              <a:spLocks/>
            </p:cNvSpPr>
            <p:nvPr/>
          </p:nvSpPr>
          <p:spPr bwMode="auto">
            <a:xfrm>
              <a:off x="546" y="3628"/>
              <a:ext cx="9" cy="20"/>
            </a:xfrm>
            <a:custGeom>
              <a:avLst/>
              <a:gdLst>
                <a:gd name="T0" fmla="*/ 14 w 14"/>
                <a:gd name="T1" fmla="*/ 30 h 31"/>
                <a:gd name="T2" fmla="*/ 2 w 14"/>
                <a:gd name="T3" fmla="*/ 16 h 31"/>
                <a:gd name="T4" fmla="*/ 9 w 14"/>
                <a:gd name="T5" fmla="*/ 0 h 31"/>
              </a:gdLst>
              <a:ahLst/>
              <a:cxnLst>
                <a:cxn ang="0">
                  <a:pos x="T0" y="T1"/>
                </a:cxn>
                <a:cxn ang="0">
                  <a:pos x="T2" y="T3"/>
                </a:cxn>
                <a:cxn ang="0">
                  <a:pos x="T4" y="T5"/>
                </a:cxn>
              </a:cxnLst>
              <a:rect l="0" t="0" r="r" b="b"/>
              <a:pathLst>
                <a:path w="14" h="31">
                  <a:moveTo>
                    <a:pt x="14" y="30"/>
                  </a:moveTo>
                  <a:cubicBezTo>
                    <a:pt x="8" y="31"/>
                    <a:pt x="3" y="25"/>
                    <a:pt x="2" y="16"/>
                  </a:cubicBezTo>
                  <a:cubicBezTo>
                    <a:pt x="0" y="8"/>
                    <a:pt x="4" y="1"/>
                    <a:pt x="9"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34" name="Freeform 63"/>
            <p:cNvSpPr>
              <a:spLocks/>
            </p:cNvSpPr>
            <p:nvPr/>
          </p:nvSpPr>
          <p:spPr bwMode="auto">
            <a:xfrm>
              <a:off x="496" y="3617"/>
              <a:ext cx="19" cy="6"/>
            </a:xfrm>
            <a:custGeom>
              <a:avLst/>
              <a:gdLst>
                <a:gd name="T0" fmla="*/ 30 w 30"/>
                <a:gd name="T1" fmla="*/ 0 h 10"/>
                <a:gd name="T2" fmla="*/ 15 w 30"/>
                <a:gd name="T3" fmla="*/ 10 h 10"/>
                <a:gd name="T4" fmla="*/ 0 w 30"/>
                <a:gd name="T5" fmla="*/ 0 h 10"/>
              </a:gdLst>
              <a:ahLst/>
              <a:cxnLst>
                <a:cxn ang="0">
                  <a:pos x="T0" y="T1"/>
                </a:cxn>
                <a:cxn ang="0">
                  <a:pos x="T2" y="T3"/>
                </a:cxn>
                <a:cxn ang="0">
                  <a:pos x="T4" y="T5"/>
                </a:cxn>
              </a:cxnLst>
              <a:rect l="0" t="0" r="r" b="b"/>
              <a:pathLst>
                <a:path w="30" h="10">
                  <a:moveTo>
                    <a:pt x="30" y="0"/>
                  </a:moveTo>
                  <a:cubicBezTo>
                    <a:pt x="30" y="5"/>
                    <a:pt x="24" y="10"/>
                    <a:pt x="15" y="10"/>
                  </a:cubicBezTo>
                  <a:cubicBezTo>
                    <a:pt x="7" y="10"/>
                    <a:pt x="0" y="5"/>
                    <a:pt x="0"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35" name="Freeform 64"/>
            <p:cNvSpPr>
              <a:spLocks/>
            </p:cNvSpPr>
            <p:nvPr/>
          </p:nvSpPr>
          <p:spPr bwMode="auto">
            <a:xfrm>
              <a:off x="476" y="3625"/>
              <a:ext cx="8" cy="19"/>
            </a:xfrm>
            <a:custGeom>
              <a:avLst/>
              <a:gdLst>
                <a:gd name="T0" fmla="*/ 3 w 12"/>
                <a:gd name="T1" fmla="*/ 0 h 30"/>
                <a:gd name="T2" fmla="*/ 11 w 12"/>
                <a:gd name="T3" fmla="*/ 16 h 30"/>
                <a:gd name="T4" fmla="*/ 0 w 12"/>
                <a:gd name="T5" fmla="*/ 30 h 30"/>
              </a:gdLst>
              <a:ahLst/>
              <a:cxnLst>
                <a:cxn ang="0">
                  <a:pos x="T0" y="T1"/>
                </a:cxn>
                <a:cxn ang="0">
                  <a:pos x="T2" y="T3"/>
                </a:cxn>
                <a:cxn ang="0">
                  <a:pos x="T4" y="T5"/>
                </a:cxn>
              </a:cxnLst>
              <a:rect l="0" t="0" r="r" b="b"/>
              <a:pathLst>
                <a:path w="12" h="30">
                  <a:moveTo>
                    <a:pt x="3" y="0"/>
                  </a:moveTo>
                  <a:cubicBezTo>
                    <a:pt x="8" y="0"/>
                    <a:pt x="12" y="7"/>
                    <a:pt x="11" y="16"/>
                  </a:cubicBezTo>
                  <a:cubicBezTo>
                    <a:pt x="10" y="24"/>
                    <a:pt x="5" y="30"/>
                    <a:pt x="0" y="3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36" name="Freeform 65"/>
            <p:cNvSpPr>
              <a:spLocks/>
            </p:cNvSpPr>
            <p:nvPr/>
          </p:nvSpPr>
          <p:spPr bwMode="auto">
            <a:xfrm>
              <a:off x="528" y="3617"/>
              <a:ext cx="17" cy="5"/>
            </a:xfrm>
            <a:custGeom>
              <a:avLst/>
              <a:gdLst>
                <a:gd name="T0" fmla="*/ 28 w 28"/>
                <a:gd name="T1" fmla="*/ 2 h 9"/>
                <a:gd name="T2" fmla="*/ 16 w 28"/>
                <a:gd name="T3" fmla="*/ 8 h 9"/>
                <a:gd name="T4" fmla="*/ 0 w 28"/>
                <a:gd name="T5" fmla="*/ 0 h 9"/>
              </a:gdLst>
              <a:ahLst/>
              <a:cxnLst>
                <a:cxn ang="0">
                  <a:pos x="T0" y="T1"/>
                </a:cxn>
                <a:cxn ang="0">
                  <a:pos x="T2" y="T3"/>
                </a:cxn>
                <a:cxn ang="0">
                  <a:pos x="T4" y="T5"/>
                </a:cxn>
              </a:cxnLst>
              <a:rect l="0" t="0" r="r" b="b"/>
              <a:pathLst>
                <a:path w="28" h="9">
                  <a:moveTo>
                    <a:pt x="28" y="2"/>
                  </a:moveTo>
                  <a:cubicBezTo>
                    <a:pt x="25" y="5"/>
                    <a:pt x="21" y="7"/>
                    <a:pt x="16" y="8"/>
                  </a:cubicBezTo>
                  <a:cubicBezTo>
                    <a:pt x="8" y="9"/>
                    <a:pt x="1" y="5"/>
                    <a:pt x="0"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37" name="Freeform 66"/>
            <p:cNvSpPr>
              <a:spLocks/>
            </p:cNvSpPr>
            <p:nvPr/>
          </p:nvSpPr>
          <p:spPr bwMode="auto">
            <a:xfrm>
              <a:off x="549" y="3647"/>
              <a:ext cx="6" cy="11"/>
            </a:xfrm>
            <a:custGeom>
              <a:avLst/>
              <a:gdLst>
                <a:gd name="T0" fmla="*/ 3 w 10"/>
                <a:gd name="T1" fmla="*/ 17 h 17"/>
                <a:gd name="T2" fmla="*/ 0 w 10"/>
                <a:gd name="T3" fmla="*/ 10 h 17"/>
                <a:gd name="T4" fmla="*/ 10 w 10"/>
                <a:gd name="T5" fmla="*/ 0 h 17"/>
              </a:gdLst>
              <a:ahLst/>
              <a:cxnLst>
                <a:cxn ang="0">
                  <a:pos x="T0" y="T1"/>
                </a:cxn>
                <a:cxn ang="0">
                  <a:pos x="T2" y="T3"/>
                </a:cxn>
                <a:cxn ang="0">
                  <a:pos x="T4" y="T5"/>
                </a:cxn>
              </a:cxnLst>
              <a:rect l="0" t="0" r="r" b="b"/>
              <a:pathLst>
                <a:path w="10" h="17">
                  <a:moveTo>
                    <a:pt x="3" y="17"/>
                  </a:moveTo>
                  <a:cubicBezTo>
                    <a:pt x="1" y="15"/>
                    <a:pt x="0" y="12"/>
                    <a:pt x="0" y="10"/>
                  </a:cubicBezTo>
                  <a:cubicBezTo>
                    <a:pt x="0" y="4"/>
                    <a:pt x="4" y="0"/>
                    <a:pt x="10"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38" name="Freeform 67"/>
            <p:cNvSpPr>
              <a:spLocks/>
            </p:cNvSpPr>
            <p:nvPr/>
          </p:nvSpPr>
          <p:spPr bwMode="auto">
            <a:xfrm>
              <a:off x="446" y="3664"/>
              <a:ext cx="31" cy="6"/>
            </a:xfrm>
            <a:custGeom>
              <a:avLst/>
              <a:gdLst>
                <a:gd name="T0" fmla="*/ 48 w 48"/>
                <a:gd name="T1" fmla="*/ 0 h 10"/>
                <a:gd name="T2" fmla="*/ 24 w 48"/>
                <a:gd name="T3" fmla="*/ 10 h 10"/>
                <a:gd name="T4" fmla="*/ 0 w 48"/>
                <a:gd name="T5" fmla="*/ 0 h 10"/>
              </a:gdLst>
              <a:ahLst/>
              <a:cxnLst>
                <a:cxn ang="0">
                  <a:pos x="T0" y="T1"/>
                </a:cxn>
                <a:cxn ang="0">
                  <a:pos x="T2" y="T3"/>
                </a:cxn>
                <a:cxn ang="0">
                  <a:pos x="T4" y="T5"/>
                </a:cxn>
              </a:cxnLst>
              <a:rect l="0" t="0" r="r" b="b"/>
              <a:pathLst>
                <a:path w="48" h="10">
                  <a:moveTo>
                    <a:pt x="48" y="0"/>
                  </a:moveTo>
                  <a:cubicBezTo>
                    <a:pt x="44" y="6"/>
                    <a:pt x="35" y="10"/>
                    <a:pt x="24" y="10"/>
                  </a:cubicBezTo>
                  <a:cubicBezTo>
                    <a:pt x="13" y="10"/>
                    <a:pt x="3" y="6"/>
                    <a:pt x="0"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39" name="Freeform 68"/>
            <p:cNvSpPr>
              <a:spLocks/>
            </p:cNvSpPr>
            <p:nvPr/>
          </p:nvSpPr>
          <p:spPr bwMode="auto">
            <a:xfrm>
              <a:off x="481" y="3655"/>
              <a:ext cx="8" cy="16"/>
            </a:xfrm>
            <a:custGeom>
              <a:avLst/>
              <a:gdLst>
                <a:gd name="T0" fmla="*/ 0 w 12"/>
                <a:gd name="T1" fmla="*/ 1 h 24"/>
                <a:gd name="T2" fmla="*/ 10 w 12"/>
                <a:gd name="T3" fmla="*/ 10 h 24"/>
                <a:gd name="T4" fmla="*/ 9 w 12"/>
                <a:gd name="T5" fmla="*/ 24 h 24"/>
              </a:gdLst>
              <a:ahLst/>
              <a:cxnLst>
                <a:cxn ang="0">
                  <a:pos x="T0" y="T1"/>
                </a:cxn>
                <a:cxn ang="0">
                  <a:pos x="T2" y="T3"/>
                </a:cxn>
                <a:cxn ang="0">
                  <a:pos x="T4" y="T5"/>
                </a:cxn>
              </a:cxnLst>
              <a:rect l="0" t="0" r="r" b="b"/>
              <a:pathLst>
                <a:path w="12" h="24">
                  <a:moveTo>
                    <a:pt x="0" y="1"/>
                  </a:moveTo>
                  <a:cubicBezTo>
                    <a:pt x="3" y="0"/>
                    <a:pt x="7" y="4"/>
                    <a:pt x="10" y="10"/>
                  </a:cubicBezTo>
                  <a:cubicBezTo>
                    <a:pt x="12" y="16"/>
                    <a:pt x="12" y="22"/>
                    <a:pt x="9" y="24"/>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40" name="Freeform 69"/>
            <p:cNvSpPr>
              <a:spLocks/>
            </p:cNvSpPr>
            <p:nvPr/>
          </p:nvSpPr>
          <p:spPr bwMode="auto">
            <a:xfrm>
              <a:off x="476" y="3663"/>
              <a:ext cx="12" cy="8"/>
            </a:xfrm>
            <a:custGeom>
              <a:avLst/>
              <a:gdLst>
                <a:gd name="T0" fmla="*/ 19 w 19"/>
                <a:gd name="T1" fmla="*/ 11 h 13"/>
                <a:gd name="T2" fmla="*/ 7 w 19"/>
                <a:gd name="T3" fmla="*/ 11 h 13"/>
                <a:gd name="T4" fmla="*/ 2 w 19"/>
                <a:gd name="T5" fmla="*/ 0 h 13"/>
              </a:gdLst>
              <a:ahLst/>
              <a:cxnLst>
                <a:cxn ang="0">
                  <a:pos x="T0" y="T1"/>
                </a:cxn>
                <a:cxn ang="0">
                  <a:pos x="T2" y="T3"/>
                </a:cxn>
                <a:cxn ang="0">
                  <a:pos x="T4" y="T5"/>
                </a:cxn>
              </a:cxnLst>
              <a:rect l="0" t="0" r="r" b="b"/>
              <a:pathLst>
                <a:path w="19" h="13">
                  <a:moveTo>
                    <a:pt x="19" y="11"/>
                  </a:moveTo>
                  <a:cubicBezTo>
                    <a:pt x="17" y="13"/>
                    <a:pt x="12" y="13"/>
                    <a:pt x="7" y="11"/>
                  </a:cubicBezTo>
                  <a:cubicBezTo>
                    <a:pt x="3" y="8"/>
                    <a:pt x="0" y="3"/>
                    <a:pt x="2" y="0"/>
                  </a:cubicBezTo>
                </a:path>
              </a:pathLst>
            </a:custGeom>
            <a:noFill/>
            <a:ln w="762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grpSp>
        <p:nvGrpSpPr>
          <p:cNvPr id="342" name="Group 72"/>
          <p:cNvGrpSpPr>
            <a:grpSpLocks noChangeAspect="1"/>
          </p:cNvGrpSpPr>
          <p:nvPr/>
        </p:nvGrpSpPr>
        <p:grpSpPr bwMode="auto">
          <a:xfrm>
            <a:off x="442253" y="4241833"/>
            <a:ext cx="254793" cy="230981"/>
            <a:chOff x="381" y="3542"/>
            <a:chExt cx="214" cy="194"/>
          </a:xfrm>
          <a:solidFill>
            <a:schemeClr val="accent4"/>
          </a:solidFill>
        </p:grpSpPr>
        <p:sp>
          <p:nvSpPr>
            <p:cNvPr id="344" name="Freeform 73"/>
            <p:cNvSpPr>
              <a:spLocks/>
            </p:cNvSpPr>
            <p:nvPr/>
          </p:nvSpPr>
          <p:spPr bwMode="auto">
            <a:xfrm>
              <a:off x="417" y="3542"/>
              <a:ext cx="142" cy="193"/>
            </a:xfrm>
            <a:custGeom>
              <a:avLst/>
              <a:gdLst>
                <a:gd name="T0" fmla="*/ 152 w 164"/>
                <a:gd name="T1" fmla="*/ 192 h 222"/>
                <a:gd name="T2" fmla="*/ 161 w 164"/>
                <a:gd name="T3" fmla="*/ 191 h 222"/>
                <a:gd name="T4" fmla="*/ 160 w 164"/>
                <a:gd name="T5" fmla="*/ 181 h 222"/>
                <a:gd name="T6" fmla="*/ 133 w 164"/>
                <a:gd name="T7" fmla="*/ 173 h 222"/>
                <a:gd name="T8" fmla="*/ 130 w 164"/>
                <a:gd name="T9" fmla="*/ 119 h 222"/>
                <a:gd name="T10" fmla="*/ 117 w 164"/>
                <a:gd name="T11" fmla="*/ 7 h 222"/>
                <a:gd name="T12" fmla="*/ 109 w 164"/>
                <a:gd name="T13" fmla="*/ 0 h 222"/>
                <a:gd name="T14" fmla="*/ 103 w 164"/>
                <a:gd name="T15" fmla="*/ 8 h 222"/>
                <a:gd name="T16" fmla="*/ 117 w 164"/>
                <a:gd name="T17" fmla="*/ 122 h 222"/>
                <a:gd name="T18" fmla="*/ 117 w 164"/>
                <a:gd name="T19" fmla="*/ 181 h 222"/>
                <a:gd name="T20" fmla="*/ 116 w 164"/>
                <a:gd name="T21" fmla="*/ 184 h 222"/>
                <a:gd name="T22" fmla="*/ 114 w 164"/>
                <a:gd name="T23" fmla="*/ 187 h 222"/>
                <a:gd name="T24" fmla="*/ 83 w 164"/>
                <a:gd name="T25" fmla="*/ 208 h 222"/>
                <a:gd name="T26" fmla="*/ 82 w 164"/>
                <a:gd name="T27" fmla="*/ 208 h 222"/>
                <a:gd name="T28" fmla="*/ 81 w 164"/>
                <a:gd name="T29" fmla="*/ 208 h 222"/>
                <a:gd name="T30" fmla="*/ 49 w 164"/>
                <a:gd name="T31" fmla="*/ 187 h 222"/>
                <a:gd name="T32" fmla="*/ 34 w 164"/>
                <a:gd name="T33" fmla="*/ 174 h 222"/>
                <a:gd name="T34" fmla="*/ 4 w 164"/>
                <a:gd name="T35" fmla="*/ 181 h 222"/>
                <a:gd name="T36" fmla="*/ 2 w 164"/>
                <a:gd name="T37" fmla="*/ 191 h 222"/>
                <a:gd name="T38" fmla="*/ 12 w 164"/>
                <a:gd name="T39" fmla="*/ 192 h 222"/>
                <a:gd name="T40" fmla="*/ 30 w 164"/>
                <a:gd name="T41" fmla="*/ 187 h 222"/>
                <a:gd name="T42" fmla="*/ 36 w 164"/>
                <a:gd name="T43" fmla="*/ 193 h 222"/>
                <a:gd name="T44" fmla="*/ 81 w 164"/>
                <a:gd name="T45" fmla="*/ 222 h 222"/>
                <a:gd name="T46" fmla="*/ 81 w 164"/>
                <a:gd name="T47" fmla="*/ 222 h 222"/>
                <a:gd name="T48" fmla="*/ 82 w 164"/>
                <a:gd name="T49" fmla="*/ 222 h 222"/>
                <a:gd name="T50" fmla="*/ 83 w 164"/>
                <a:gd name="T51" fmla="*/ 222 h 222"/>
                <a:gd name="T52" fmla="*/ 83 w 164"/>
                <a:gd name="T53" fmla="*/ 222 h 222"/>
                <a:gd name="T54" fmla="*/ 127 w 164"/>
                <a:gd name="T55" fmla="*/ 193 h 222"/>
                <a:gd name="T56" fmla="*/ 133 w 164"/>
                <a:gd name="T57" fmla="*/ 187 h 222"/>
                <a:gd name="T58" fmla="*/ 152 w 164"/>
                <a:gd name="T59" fmla="*/ 192 h 222"/>
                <a:gd name="T60" fmla="*/ 152 w 164"/>
                <a:gd name="T61" fmla="*/ 19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4" h="222">
                  <a:moveTo>
                    <a:pt x="152" y="192"/>
                  </a:moveTo>
                  <a:cubicBezTo>
                    <a:pt x="155" y="195"/>
                    <a:pt x="159" y="194"/>
                    <a:pt x="161" y="191"/>
                  </a:cubicBezTo>
                  <a:cubicBezTo>
                    <a:pt x="164" y="188"/>
                    <a:pt x="163" y="183"/>
                    <a:pt x="160" y="181"/>
                  </a:cubicBezTo>
                  <a:cubicBezTo>
                    <a:pt x="156" y="179"/>
                    <a:pt x="145" y="171"/>
                    <a:pt x="133" y="173"/>
                  </a:cubicBezTo>
                  <a:cubicBezTo>
                    <a:pt x="135" y="162"/>
                    <a:pt x="135" y="145"/>
                    <a:pt x="130" y="119"/>
                  </a:cubicBezTo>
                  <a:cubicBezTo>
                    <a:pt x="130" y="119"/>
                    <a:pt x="122" y="81"/>
                    <a:pt x="117" y="7"/>
                  </a:cubicBezTo>
                  <a:cubicBezTo>
                    <a:pt x="116" y="3"/>
                    <a:pt x="113" y="0"/>
                    <a:pt x="109" y="0"/>
                  </a:cubicBezTo>
                  <a:cubicBezTo>
                    <a:pt x="105" y="1"/>
                    <a:pt x="102" y="4"/>
                    <a:pt x="103" y="8"/>
                  </a:cubicBezTo>
                  <a:cubicBezTo>
                    <a:pt x="108" y="83"/>
                    <a:pt x="116" y="121"/>
                    <a:pt x="117" y="122"/>
                  </a:cubicBezTo>
                  <a:cubicBezTo>
                    <a:pt x="125" y="165"/>
                    <a:pt x="117" y="181"/>
                    <a:pt x="117" y="181"/>
                  </a:cubicBezTo>
                  <a:cubicBezTo>
                    <a:pt x="116" y="182"/>
                    <a:pt x="116" y="183"/>
                    <a:pt x="116" y="184"/>
                  </a:cubicBezTo>
                  <a:cubicBezTo>
                    <a:pt x="115" y="185"/>
                    <a:pt x="115" y="186"/>
                    <a:pt x="114" y="187"/>
                  </a:cubicBezTo>
                  <a:cubicBezTo>
                    <a:pt x="114" y="188"/>
                    <a:pt x="105" y="208"/>
                    <a:pt x="83" y="208"/>
                  </a:cubicBezTo>
                  <a:cubicBezTo>
                    <a:pt x="82" y="208"/>
                    <a:pt x="82" y="208"/>
                    <a:pt x="82" y="208"/>
                  </a:cubicBezTo>
                  <a:cubicBezTo>
                    <a:pt x="81" y="208"/>
                    <a:pt x="81" y="208"/>
                    <a:pt x="81" y="208"/>
                  </a:cubicBezTo>
                  <a:cubicBezTo>
                    <a:pt x="58" y="208"/>
                    <a:pt x="50" y="188"/>
                    <a:pt x="49" y="187"/>
                  </a:cubicBezTo>
                  <a:cubicBezTo>
                    <a:pt x="45" y="178"/>
                    <a:pt x="39" y="175"/>
                    <a:pt x="34" y="174"/>
                  </a:cubicBezTo>
                  <a:cubicBezTo>
                    <a:pt x="20" y="170"/>
                    <a:pt x="5" y="180"/>
                    <a:pt x="4" y="181"/>
                  </a:cubicBezTo>
                  <a:cubicBezTo>
                    <a:pt x="1" y="183"/>
                    <a:pt x="0" y="188"/>
                    <a:pt x="2" y="191"/>
                  </a:cubicBezTo>
                  <a:cubicBezTo>
                    <a:pt x="4" y="194"/>
                    <a:pt x="9" y="195"/>
                    <a:pt x="12" y="192"/>
                  </a:cubicBezTo>
                  <a:cubicBezTo>
                    <a:pt x="15" y="190"/>
                    <a:pt x="24" y="185"/>
                    <a:pt x="30" y="187"/>
                  </a:cubicBezTo>
                  <a:cubicBezTo>
                    <a:pt x="32" y="187"/>
                    <a:pt x="34" y="189"/>
                    <a:pt x="36" y="193"/>
                  </a:cubicBezTo>
                  <a:cubicBezTo>
                    <a:pt x="37" y="194"/>
                    <a:pt x="49" y="222"/>
                    <a:pt x="81" y="222"/>
                  </a:cubicBezTo>
                  <a:cubicBezTo>
                    <a:pt x="81" y="222"/>
                    <a:pt x="81" y="222"/>
                    <a:pt x="81" y="222"/>
                  </a:cubicBezTo>
                  <a:cubicBezTo>
                    <a:pt x="81" y="222"/>
                    <a:pt x="81" y="222"/>
                    <a:pt x="82" y="222"/>
                  </a:cubicBezTo>
                  <a:cubicBezTo>
                    <a:pt x="82" y="222"/>
                    <a:pt x="82" y="222"/>
                    <a:pt x="83" y="222"/>
                  </a:cubicBezTo>
                  <a:cubicBezTo>
                    <a:pt x="83" y="222"/>
                    <a:pt x="83" y="222"/>
                    <a:pt x="83" y="222"/>
                  </a:cubicBezTo>
                  <a:cubicBezTo>
                    <a:pt x="115" y="222"/>
                    <a:pt x="127" y="194"/>
                    <a:pt x="127" y="193"/>
                  </a:cubicBezTo>
                  <a:cubicBezTo>
                    <a:pt x="129" y="188"/>
                    <a:pt x="132" y="187"/>
                    <a:pt x="133" y="187"/>
                  </a:cubicBezTo>
                  <a:cubicBezTo>
                    <a:pt x="139" y="185"/>
                    <a:pt x="148" y="190"/>
                    <a:pt x="152" y="192"/>
                  </a:cubicBezTo>
                  <a:cubicBezTo>
                    <a:pt x="152" y="192"/>
                    <a:pt x="152" y="192"/>
                    <a:pt x="152" y="192"/>
                  </a:cubicBezTo>
                  <a:close/>
                </a:path>
              </a:pathLst>
            </a:custGeom>
            <a:grpFill/>
            <a:ln w="6350">
              <a:solidFill>
                <a:srgbClr val="595959"/>
              </a:solidFill>
              <a:round/>
              <a:headEnd/>
              <a:tailEnd/>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45" name="Freeform 74"/>
            <p:cNvSpPr>
              <a:spLocks/>
            </p:cNvSpPr>
            <p:nvPr/>
          </p:nvSpPr>
          <p:spPr bwMode="auto">
            <a:xfrm>
              <a:off x="381" y="3637"/>
              <a:ext cx="59" cy="99"/>
            </a:xfrm>
            <a:custGeom>
              <a:avLst/>
              <a:gdLst>
                <a:gd name="T0" fmla="*/ 56 w 68"/>
                <a:gd name="T1" fmla="*/ 95 h 114"/>
                <a:gd name="T2" fmla="*/ 27 w 68"/>
                <a:gd name="T3" fmla="*/ 93 h 114"/>
                <a:gd name="T4" fmla="*/ 17 w 68"/>
                <a:gd name="T5" fmla="*/ 59 h 114"/>
                <a:gd name="T6" fmla="*/ 50 w 68"/>
                <a:gd name="T7" fmla="*/ 14 h 114"/>
                <a:gd name="T8" fmla="*/ 52 w 68"/>
                <a:gd name="T9" fmla="*/ 4 h 114"/>
                <a:gd name="T10" fmla="*/ 42 w 68"/>
                <a:gd name="T11" fmla="*/ 2 h 114"/>
                <a:gd name="T12" fmla="*/ 3 w 68"/>
                <a:gd name="T13" fmla="*/ 57 h 114"/>
                <a:gd name="T14" fmla="*/ 15 w 68"/>
                <a:gd name="T15" fmla="*/ 101 h 114"/>
                <a:gd name="T16" fmla="*/ 36 w 68"/>
                <a:gd name="T17" fmla="*/ 114 h 114"/>
                <a:gd name="T18" fmla="*/ 41 w 68"/>
                <a:gd name="T19" fmla="*/ 114 h 114"/>
                <a:gd name="T20" fmla="*/ 64 w 68"/>
                <a:gd name="T21" fmla="*/ 106 h 114"/>
                <a:gd name="T22" fmla="*/ 66 w 68"/>
                <a:gd name="T23" fmla="*/ 96 h 114"/>
                <a:gd name="T24" fmla="*/ 56 w 68"/>
                <a:gd name="T25"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14">
                  <a:moveTo>
                    <a:pt x="56" y="95"/>
                  </a:moveTo>
                  <a:cubicBezTo>
                    <a:pt x="38" y="107"/>
                    <a:pt x="29" y="95"/>
                    <a:pt x="27" y="93"/>
                  </a:cubicBezTo>
                  <a:cubicBezTo>
                    <a:pt x="18" y="82"/>
                    <a:pt x="15" y="71"/>
                    <a:pt x="17" y="59"/>
                  </a:cubicBezTo>
                  <a:cubicBezTo>
                    <a:pt x="21" y="33"/>
                    <a:pt x="50" y="14"/>
                    <a:pt x="50" y="14"/>
                  </a:cubicBezTo>
                  <a:cubicBezTo>
                    <a:pt x="53" y="12"/>
                    <a:pt x="54" y="7"/>
                    <a:pt x="52" y="4"/>
                  </a:cubicBezTo>
                  <a:cubicBezTo>
                    <a:pt x="50" y="1"/>
                    <a:pt x="45" y="0"/>
                    <a:pt x="42" y="2"/>
                  </a:cubicBezTo>
                  <a:cubicBezTo>
                    <a:pt x="41" y="3"/>
                    <a:pt x="8" y="25"/>
                    <a:pt x="3" y="57"/>
                  </a:cubicBezTo>
                  <a:cubicBezTo>
                    <a:pt x="0" y="72"/>
                    <a:pt x="5" y="87"/>
                    <a:pt x="15" y="101"/>
                  </a:cubicBezTo>
                  <a:cubicBezTo>
                    <a:pt x="16" y="102"/>
                    <a:pt x="23" y="112"/>
                    <a:pt x="36" y="114"/>
                  </a:cubicBezTo>
                  <a:cubicBezTo>
                    <a:pt x="38" y="114"/>
                    <a:pt x="39" y="114"/>
                    <a:pt x="41" y="114"/>
                  </a:cubicBezTo>
                  <a:cubicBezTo>
                    <a:pt x="49" y="114"/>
                    <a:pt x="56" y="112"/>
                    <a:pt x="64" y="106"/>
                  </a:cubicBezTo>
                  <a:cubicBezTo>
                    <a:pt x="67" y="104"/>
                    <a:pt x="68" y="100"/>
                    <a:pt x="66" y="96"/>
                  </a:cubicBezTo>
                  <a:cubicBezTo>
                    <a:pt x="63" y="93"/>
                    <a:pt x="59" y="93"/>
                    <a:pt x="56" y="95"/>
                  </a:cubicBezTo>
                  <a:close/>
                </a:path>
              </a:pathLst>
            </a:custGeom>
            <a:grpFill/>
            <a:ln w="6350">
              <a:solidFill>
                <a:srgbClr val="595959"/>
              </a:solidFill>
              <a:round/>
              <a:headEnd/>
              <a:tailEnd/>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sp>
          <p:nvSpPr>
            <p:cNvPr id="346" name="Freeform 75"/>
            <p:cNvSpPr>
              <a:spLocks/>
            </p:cNvSpPr>
            <p:nvPr/>
          </p:nvSpPr>
          <p:spPr bwMode="auto">
            <a:xfrm>
              <a:off x="537" y="3637"/>
              <a:ext cx="58" cy="99"/>
            </a:xfrm>
            <a:custGeom>
              <a:avLst/>
              <a:gdLst>
                <a:gd name="T0" fmla="*/ 65 w 67"/>
                <a:gd name="T1" fmla="*/ 57 h 114"/>
                <a:gd name="T2" fmla="*/ 25 w 67"/>
                <a:gd name="T3" fmla="*/ 2 h 114"/>
                <a:gd name="T4" fmla="*/ 16 w 67"/>
                <a:gd name="T5" fmla="*/ 4 h 114"/>
                <a:gd name="T6" fmla="*/ 18 w 67"/>
                <a:gd name="T7" fmla="*/ 14 h 114"/>
                <a:gd name="T8" fmla="*/ 51 w 67"/>
                <a:gd name="T9" fmla="*/ 59 h 114"/>
                <a:gd name="T10" fmla="*/ 41 w 67"/>
                <a:gd name="T11" fmla="*/ 93 h 114"/>
                <a:gd name="T12" fmla="*/ 29 w 67"/>
                <a:gd name="T13" fmla="*/ 100 h 114"/>
                <a:gd name="T14" fmla="*/ 12 w 67"/>
                <a:gd name="T15" fmla="*/ 95 h 114"/>
                <a:gd name="T16" fmla="*/ 2 w 67"/>
                <a:gd name="T17" fmla="*/ 96 h 114"/>
                <a:gd name="T18" fmla="*/ 4 w 67"/>
                <a:gd name="T19" fmla="*/ 106 h 114"/>
                <a:gd name="T20" fmla="*/ 26 w 67"/>
                <a:gd name="T21" fmla="*/ 114 h 114"/>
                <a:gd name="T22" fmla="*/ 32 w 67"/>
                <a:gd name="T23" fmla="*/ 114 h 114"/>
                <a:gd name="T24" fmla="*/ 52 w 67"/>
                <a:gd name="T25" fmla="*/ 101 h 114"/>
                <a:gd name="T26" fmla="*/ 65 w 67"/>
                <a:gd name="T27"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114">
                  <a:moveTo>
                    <a:pt x="65" y="57"/>
                  </a:moveTo>
                  <a:cubicBezTo>
                    <a:pt x="59" y="25"/>
                    <a:pt x="27" y="3"/>
                    <a:pt x="25" y="2"/>
                  </a:cubicBezTo>
                  <a:cubicBezTo>
                    <a:pt x="22" y="0"/>
                    <a:pt x="18" y="1"/>
                    <a:pt x="16" y="4"/>
                  </a:cubicBezTo>
                  <a:cubicBezTo>
                    <a:pt x="14" y="7"/>
                    <a:pt x="14" y="12"/>
                    <a:pt x="18" y="14"/>
                  </a:cubicBezTo>
                  <a:cubicBezTo>
                    <a:pt x="18" y="14"/>
                    <a:pt x="47" y="33"/>
                    <a:pt x="51" y="59"/>
                  </a:cubicBezTo>
                  <a:cubicBezTo>
                    <a:pt x="53" y="71"/>
                    <a:pt x="49" y="82"/>
                    <a:pt x="41" y="93"/>
                  </a:cubicBezTo>
                  <a:cubicBezTo>
                    <a:pt x="41" y="93"/>
                    <a:pt x="36" y="99"/>
                    <a:pt x="29" y="100"/>
                  </a:cubicBezTo>
                  <a:cubicBezTo>
                    <a:pt x="24" y="101"/>
                    <a:pt x="18" y="99"/>
                    <a:pt x="12" y="95"/>
                  </a:cubicBezTo>
                  <a:cubicBezTo>
                    <a:pt x="8" y="93"/>
                    <a:pt x="4" y="93"/>
                    <a:pt x="2" y="96"/>
                  </a:cubicBezTo>
                  <a:cubicBezTo>
                    <a:pt x="0" y="100"/>
                    <a:pt x="0" y="104"/>
                    <a:pt x="4" y="106"/>
                  </a:cubicBezTo>
                  <a:cubicBezTo>
                    <a:pt x="11" y="112"/>
                    <a:pt x="19" y="114"/>
                    <a:pt x="26" y="114"/>
                  </a:cubicBezTo>
                  <a:cubicBezTo>
                    <a:pt x="28" y="114"/>
                    <a:pt x="30" y="114"/>
                    <a:pt x="32" y="114"/>
                  </a:cubicBezTo>
                  <a:cubicBezTo>
                    <a:pt x="44" y="112"/>
                    <a:pt x="51" y="102"/>
                    <a:pt x="52" y="101"/>
                  </a:cubicBezTo>
                  <a:cubicBezTo>
                    <a:pt x="63" y="87"/>
                    <a:pt x="67" y="72"/>
                    <a:pt x="65" y="57"/>
                  </a:cubicBezTo>
                  <a:close/>
                </a:path>
              </a:pathLst>
            </a:custGeom>
            <a:grpFill/>
            <a:ln w="6350">
              <a:solidFill>
                <a:srgbClr val="595959"/>
              </a:solidFill>
              <a:round/>
              <a:headEnd/>
              <a:tailEnd/>
            </a:ln>
          </p:spPr>
          <p:txBody>
            <a:bodyPr vert="horz" wrap="square" lIns="68580" tIns="34290" rIns="68580" bIns="34290" numCol="1" anchor="t" anchorCtr="0" compatLnSpc="1">
              <a:prstTxWarp prst="textNoShape">
                <a:avLst/>
              </a:prstTxWarp>
            </a:bodyPr>
            <a:lstStyle/>
            <a:p>
              <a:pPr defTabSz="685800"/>
              <a:endParaRPr lang="en-ZA" sz="1350" dirty="0">
                <a:solidFill>
                  <a:srgbClr val="595959"/>
                </a:solidFill>
              </a:endParaRPr>
            </a:p>
          </p:txBody>
        </p:sp>
      </p:grpSp>
      <p:sp>
        <p:nvSpPr>
          <p:cNvPr id="347" name="Freeform: Shape 346"/>
          <p:cNvSpPr/>
          <p:nvPr/>
        </p:nvSpPr>
        <p:spPr>
          <a:xfrm>
            <a:off x="482610" y="648411"/>
            <a:ext cx="6472825" cy="3006247"/>
          </a:xfrm>
          <a:custGeom>
            <a:avLst/>
            <a:gdLst>
              <a:gd name="connsiteX0" fmla="*/ 0 w 8830849"/>
              <a:gd name="connsiteY0" fmla="*/ 2668044 h 2668044"/>
              <a:gd name="connsiteX1" fmla="*/ 1340285 w 8830849"/>
              <a:gd name="connsiteY1" fmla="*/ 1415441 h 2668044"/>
              <a:gd name="connsiteX2" fmla="*/ 2342367 w 8830849"/>
              <a:gd name="connsiteY2" fmla="*/ 2392471 h 2668044"/>
              <a:gd name="connsiteX3" fmla="*/ 4634630 w 8830849"/>
              <a:gd name="connsiteY3" fmla="*/ 463463 h 2668044"/>
              <a:gd name="connsiteX4" fmla="*/ 6363222 w 8830849"/>
              <a:gd name="connsiteY4" fmla="*/ 2116898 h 2668044"/>
              <a:gd name="connsiteX5" fmla="*/ 8830849 w 8830849"/>
              <a:gd name="connsiteY5" fmla="*/ 0 h 2668044"/>
              <a:gd name="connsiteX0" fmla="*/ 0 w 8830849"/>
              <a:gd name="connsiteY0" fmla="*/ 2668044 h 2668044"/>
              <a:gd name="connsiteX1" fmla="*/ 1315233 w 8830849"/>
              <a:gd name="connsiteY1" fmla="*/ 1415441 h 2668044"/>
              <a:gd name="connsiteX2" fmla="*/ 2342367 w 8830849"/>
              <a:gd name="connsiteY2" fmla="*/ 2392471 h 2668044"/>
              <a:gd name="connsiteX3" fmla="*/ 4634630 w 8830849"/>
              <a:gd name="connsiteY3" fmla="*/ 463463 h 2668044"/>
              <a:gd name="connsiteX4" fmla="*/ 6363222 w 8830849"/>
              <a:gd name="connsiteY4" fmla="*/ 2116898 h 2668044"/>
              <a:gd name="connsiteX5" fmla="*/ 8830849 w 8830849"/>
              <a:gd name="connsiteY5" fmla="*/ 0 h 2668044"/>
              <a:gd name="connsiteX0" fmla="*/ 0 w 8743167"/>
              <a:gd name="connsiteY0" fmla="*/ 3056351 h 3056351"/>
              <a:gd name="connsiteX1" fmla="*/ 1227551 w 8743167"/>
              <a:gd name="connsiteY1" fmla="*/ 1415441 h 3056351"/>
              <a:gd name="connsiteX2" fmla="*/ 2254685 w 8743167"/>
              <a:gd name="connsiteY2" fmla="*/ 2392471 h 3056351"/>
              <a:gd name="connsiteX3" fmla="*/ 4546948 w 8743167"/>
              <a:gd name="connsiteY3" fmla="*/ 463463 h 3056351"/>
              <a:gd name="connsiteX4" fmla="*/ 6275540 w 8743167"/>
              <a:gd name="connsiteY4" fmla="*/ 2116898 h 3056351"/>
              <a:gd name="connsiteX5" fmla="*/ 8743167 w 8743167"/>
              <a:gd name="connsiteY5" fmla="*/ 0 h 3056351"/>
              <a:gd name="connsiteX0" fmla="*/ 0 w 8743167"/>
              <a:gd name="connsiteY0" fmla="*/ 3056351 h 3056351"/>
              <a:gd name="connsiteX1" fmla="*/ 1227551 w 8743167"/>
              <a:gd name="connsiteY1" fmla="*/ 1415441 h 3056351"/>
              <a:gd name="connsiteX2" fmla="*/ 2680570 w 8743167"/>
              <a:gd name="connsiteY2" fmla="*/ 2605414 h 3056351"/>
              <a:gd name="connsiteX3" fmla="*/ 4546948 w 8743167"/>
              <a:gd name="connsiteY3" fmla="*/ 463463 h 3056351"/>
              <a:gd name="connsiteX4" fmla="*/ 6275540 w 8743167"/>
              <a:gd name="connsiteY4" fmla="*/ 2116898 h 3056351"/>
              <a:gd name="connsiteX5" fmla="*/ 8743167 w 8743167"/>
              <a:gd name="connsiteY5" fmla="*/ 0 h 3056351"/>
              <a:gd name="connsiteX0" fmla="*/ 0 w 8743167"/>
              <a:gd name="connsiteY0" fmla="*/ 3056351 h 3056351"/>
              <a:gd name="connsiteX1" fmla="*/ 1227551 w 8743167"/>
              <a:gd name="connsiteY1" fmla="*/ 1415441 h 3056351"/>
              <a:gd name="connsiteX2" fmla="*/ 2680570 w 8743167"/>
              <a:gd name="connsiteY2" fmla="*/ 2605414 h 3056351"/>
              <a:gd name="connsiteX3" fmla="*/ 4734838 w 8743167"/>
              <a:gd name="connsiteY3" fmla="*/ 488515 h 3056351"/>
              <a:gd name="connsiteX4" fmla="*/ 6275540 w 8743167"/>
              <a:gd name="connsiteY4" fmla="*/ 2116898 h 3056351"/>
              <a:gd name="connsiteX5" fmla="*/ 8743167 w 8743167"/>
              <a:gd name="connsiteY5" fmla="*/ 0 h 3056351"/>
              <a:gd name="connsiteX0" fmla="*/ 0 w 8743167"/>
              <a:gd name="connsiteY0" fmla="*/ 3056351 h 3056351"/>
              <a:gd name="connsiteX1" fmla="*/ 1227551 w 8743167"/>
              <a:gd name="connsiteY1" fmla="*/ 1415441 h 3056351"/>
              <a:gd name="connsiteX2" fmla="*/ 2680570 w 8743167"/>
              <a:gd name="connsiteY2" fmla="*/ 2605414 h 3056351"/>
              <a:gd name="connsiteX3" fmla="*/ 4659682 w 8743167"/>
              <a:gd name="connsiteY3" fmla="*/ 526093 h 3056351"/>
              <a:gd name="connsiteX4" fmla="*/ 6275540 w 8743167"/>
              <a:gd name="connsiteY4" fmla="*/ 2116898 h 3056351"/>
              <a:gd name="connsiteX5" fmla="*/ 8743167 w 8743167"/>
              <a:gd name="connsiteY5" fmla="*/ 0 h 3056351"/>
              <a:gd name="connsiteX0" fmla="*/ 0 w 8743167"/>
              <a:gd name="connsiteY0" fmla="*/ 3056351 h 3056351"/>
              <a:gd name="connsiteX1" fmla="*/ 1177447 w 8743167"/>
              <a:gd name="connsiteY1" fmla="*/ 1878904 h 3056351"/>
              <a:gd name="connsiteX2" fmla="*/ 2680570 w 8743167"/>
              <a:gd name="connsiteY2" fmla="*/ 2605414 h 3056351"/>
              <a:gd name="connsiteX3" fmla="*/ 4659682 w 8743167"/>
              <a:gd name="connsiteY3" fmla="*/ 526093 h 3056351"/>
              <a:gd name="connsiteX4" fmla="*/ 6275540 w 8743167"/>
              <a:gd name="connsiteY4" fmla="*/ 2116898 h 3056351"/>
              <a:gd name="connsiteX5" fmla="*/ 8743167 w 8743167"/>
              <a:gd name="connsiteY5" fmla="*/ 0 h 3056351"/>
              <a:gd name="connsiteX0" fmla="*/ 0 w 8743167"/>
              <a:gd name="connsiteY0" fmla="*/ 3056351 h 3056351"/>
              <a:gd name="connsiteX1" fmla="*/ 1177447 w 8743167"/>
              <a:gd name="connsiteY1" fmla="*/ 1878904 h 3056351"/>
              <a:gd name="connsiteX2" fmla="*/ 2668044 w 8743167"/>
              <a:gd name="connsiteY2" fmla="*/ 2943616 h 3056351"/>
              <a:gd name="connsiteX3" fmla="*/ 4659682 w 8743167"/>
              <a:gd name="connsiteY3" fmla="*/ 526093 h 3056351"/>
              <a:gd name="connsiteX4" fmla="*/ 6275540 w 8743167"/>
              <a:gd name="connsiteY4" fmla="*/ 2116898 h 3056351"/>
              <a:gd name="connsiteX5" fmla="*/ 8743167 w 8743167"/>
              <a:gd name="connsiteY5" fmla="*/ 0 h 3056351"/>
              <a:gd name="connsiteX0" fmla="*/ 0 w 8705589"/>
              <a:gd name="connsiteY0" fmla="*/ 3519814 h 3519814"/>
              <a:gd name="connsiteX1" fmla="*/ 1139869 w 8705589"/>
              <a:gd name="connsiteY1" fmla="*/ 1878904 h 3519814"/>
              <a:gd name="connsiteX2" fmla="*/ 2630466 w 8705589"/>
              <a:gd name="connsiteY2" fmla="*/ 2943616 h 3519814"/>
              <a:gd name="connsiteX3" fmla="*/ 4622104 w 8705589"/>
              <a:gd name="connsiteY3" fmla="*/ 526093 h 3519814"/>
              <a:gd name="connsiteX4" fmla="*/ 6237962 w 8705589"/>
              <a:gd name="connsiteY4" fmla="*/ 2116898 h 3519814"/>
              <a:gd name="connsiteX5" fmla="*/ 8705589 w 8705589"/>
              <a:gd name="connsiteY5" fmla="*/ 0 h 3519814"/>
              <a:gd name="connsiteX0" fmla="*/ 0 w 8993688"/>
              <a:gd name="connsiteY0" fmla="*/ 3858017 h 3858017"/>
              <a:gd name="connsiteX1" fmla="*/ 1139869 w 8993688"/>
              <a:gd name="connsiteY1" fmla="*/ 2217107 h 3858017"/>
              <a:gd name="connsiteX2" fmla="*/ 2630466 w 8993688"/>
              <a:gd name="connsiteY2" fmla="*/ 3281819 h 3858017"/>
              <a:gd name="connsiteX3" fmla="*/ 4622104 w 8993688"/>
              <a:gd name="connsiteY3" fmla="*/ 864296 h 3858017"/>
              <a:gd name="connsiteX4" fmla="*/ 6237962 w 8993688"/>
              <a:gd name="connsiteY4" fmla="*/ 2455101 h 3858017"/>
              <a:gd name="connsiteX5" fmla="*/ 8993688 w 8993688"/>
              <a:gd name="connsiteY5" fmla="*/ 0 h 3858017"/>
              <a:gd name="connsiteX0" fmla="*/ 0 w 8993688"/>
              <a:gd name="connsiteY0" fmla="*/ 3858017 h 3858017"/>
              <a:gd name="connsiteX1" fmla="*/ 1139869 w 8993688"/>
              <a:gd name="connsiteY1" fmla="*/ 2217107 h 3858017"/>
              <a:gd name="connsiteX2" fmla="*/ 2630466 w 8993688"/>
              <a:gd name="connsiteY2" fmla="*/ 3281819 h 3858017"/>
              <a:gd name="connsiteX3" fmla="*/ 4622104 w 8993688"/>
              <a:gd name="connsiteY3" fmla="*/ 864296 h 3858017"/>
              <a:gd name="connsiteX4" fmla="*/ 6501008 w 8993688"/>
              <a:gd name="connsiteY4" fmla="*/ 2693095 h 3858017"/>
              <a:gd name="connsiteX5" fmla="*/ 8993688 w 8993688"/>
              <a:gd name="connsiteY5" fmla="*/ 0 h 3858017"/>
              <a:gd name="connsiteX0" fmla="*/ 0 w 8993688"/>
              <a:gd name="connsiteY0" fmla="*/ 3858017 h 3858017"/>
              <a:gd name="connsiteX1" fmla="*/ 1139869 w 8993688"/>
              <a:gd name="connsiteY1" fmla="*/ 2217107 h 3858017"/>
              <a:gd name="connsiteX2" fmla="*/ 2329841 w 8993688"/>
              <a:gd name="connsiteY2" fmla="*/ 3670126 h 3858017"/>
              <a:gd name="connsiteX3" fmla="*/ 4622104 w 8993688"/>
              <a:gd name="connsiteY3" fmla="*/ 864296 h 3858017"/>
              <a:gd name="connsiteX4" fmla="*/ 6501008 w 8993688"/>
              <a:gd name="connsiteY4" fmla="*/ 2693095 h 3858017"/>
              <a:gd name="connsiteX5" fmla="*/ 8993688 w 8993688"/>
              <a:gd name="connsiteY5" fmla="*/ 0 h 3858017"/>
              <a:gd name="connsiteX0" fmla="*/ 0 w 8993688"/>
              <a:gd name="connsiteY0" fmla="*/ 3858017 h 4296428"/>
              <a:gd name="connsiteX1" fmla="*/ 1139869 w 8993688"/>
              <a:gd name="connsiteY1" fmla="*/ 2217107 h 4296428"/>
              <a:gd name="connsiteX2" fmla="*/ 2417524 w 8993688"/>
              <a:gd name="connsiteY2" fmla="*/ 4296428 h 4296428"/>
              <a:gd name="connsiteX3" fmla="*/ 4622104 w 8993688"/>
              <a:gd name="connsiteY3" fmla="*/ 864296 h 4296428"/>
              <a:gd name="connsiteX4" fmla="*/ 6501008 w 8993688"/>
              <a:gd name="connsiteY4" fmla="*/ 2693095 h 4296428"/>
              <a:gd name="connsiteX5" fmla="*/ 8993688 w 8993688"/>
              <a:gd name="connsiteY5" fmla="*/ 0 h 4296428"/>
              <a:gd name="connsiteX0" fmla="*/ 0 w 8993688"/>
              <a:gd name="connsiteY0" fmla="*/ 3858017 h 4296428"/>
              <a:gd name="connsiteX1" fmla="*/ 1139869 w 8993688"/>
              <a:gd name="connsiteY1" fmla="*/ 2217107 h 4296428"/>
              <a:gd name="connsiteX2" fmla="*/ 2417524 w 8993688"/>
              <a:gd name="connsiteY2" fmla="*/ 4296428 h 4296428"/>
              <a:gd name="connsiteX3" fmla="*/ 4622104 w 8993688"/>
              <a:gd name="connsiteY3" fmla="*/ 864296 h 4296428"/>
              <a:gd name="connsiteX4" fmla="*/ 6425852 w 8993688"/>
              <a:gd name="connsiteY4" fmla="*/ 3782859 h 4296428"/>
              <a:gd name="connsiteX5" fmla="*/ 8993688 w 8993688"/>
              <a:gd name="connsiteY5" fmla="*/ 0 h 4296428"/>
              <a:gd name="connsiteX0" fmla="*/ 0 w 8718115"/>
              <a:gd name="connsiteY0" fmla="*/ 3569918 h 4008329"/>
              <a:gd name="connsiteX1" fmla="*/ 1139869 w 8718115"/>
              <a:gd name="connsiteY1" fmla="*/ 1929008 h 4008329"/>
              <a:gd name="connsiteX2" fmla="*/ 2417524 w 8718115"/>
              <a:gd name="connsiteY2" fmla="*/ 4008329 h 4008329"/>
              <a:gd name="connsiteX3" fmla="*/ 4622104 w 8718115"/>
              <a:gd name="connsiteY3" fmla="*/ 576197 h 4008329"/>
              <a:gd name="connsiteX4" fmla="*/ 6425852 w 8718115"/>
              <a:gd name="connsiteY4" fmla="*/ 3494760 h 4008329"/>
              <a:gd name="connsiteX5" fmla="*/ 8718115 w 8718115"/>
              <a:gd name="connsiteY5" fmla="*/ 0 h 4008329"/>
              <a:gd name="connsiteX0" fmla="*/ 0 w 8630433"/>
              <a:gd name="connsiteY0" fmla="*/ 3657600 h 4008329"/>
              <a:gd name="connsiteX1" fmla="*/ 1052187 w 8630433"/>
              <a:gd name="connsiteY1" fmla="*/ 1929008 h 4008329"/>
              <a:gd name="connsiteX2" fmla="*/ 2329842 w 8630433"/>
              <a:gd name="connsiteY2" fmla="*/ 4008329 h 4008329"/>
              <a:gd name="connsiteX3" fmla="*/ 4534422 w 8630433"/>
              <a:gd name="connsiteY3" fmla="*/ 576197 h 4008329"/>
              <a:gd name="connsiteX4" fmla="*/ 6338170 w 8630433"/>
              <a:gd name="connsiteY4" fmla="*/ 3494760 h 4008329"/>
              <a:gd name="connsiteX5" fmla="*/ 8630433 w 8630433"/>
              <a:gd name="connsiteY5" fmla="*/ 0 h 40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0433" h="4008329">
                <a:moveTo>
                  <a:pt x="0" y="3657600"/>
                </a:moveTo>
                <a:lnTo>
                  <a:pt x="1052187" y="1929008"/>
                </a:lnTo>
                <a:lnTo>
                  <a:pt x="2329842" y="4008329"/>
                </a:lnTo>
                <a:lnTo>
                  <a:pt x="4534422" y="576197"/>
                </a:lnTo>
                <a:lnTo>
                  <a:pt x="6338170" y="3494760"/>
                </a:lnTo>
                <a:lnTo>
                  <a:pt x="8630433" y="0"/>
                </a:lnTo>
              </a:path>
            </a:pathLst>
          </a:custGeom>
          <a:noFill/>
          <a:ln w="19050">
            <a:solidFill>
              <a:srgbClr val="11B8DE"/>
            </a:solidFill>
            <a:prstDash val="sysDot"/>
            <a:tailEnd type="arrow" w="lg" len="lg"/>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11B8DE"/>
              </a:solidFill>
            </a:endParaRPr>
          </a:p>
        </p:txBody>
      </p:sp>
      <p:graphicFrame>
        <p:nvGraphicFramePr>
          <p:cNvPr id="352" name="Chart 351"/>
          <p:cNvGraphicFramePr/>
          <p:nvPr>
            <p:extLst/>
          </p:nvPr>
        </p:nvGraphicFramePr>
        <p:xfrm>
          <a:off x="491973" y="3487773"/>
          <a:ext cx="1543892" cy="1029262"/>
        </p:xfrm>
        <a:graphic>
          <a:graphicData uri="http://schemas.openxmlformats.org/drawingml/2006/chart">
            <c:chart xmlns:c="http://schemas.openxmlformats.org/drawingml/2006/chart" xmlns:r="http://schemas.openxmlformats.org/officeDocument/2006/relationships" r:id="rId3"/>
          </a:graphicData>
        </a:graphic>
      </p:graphicFrame>
      <p:sp>
        <p:nvSpPr>
          <p:cNvPr id="353" name="TextBox 352"/>
          <p:cNvSpPr txBox="1"/>
          <p:nvPr/>
        </p:nvSpPr>
        <p:spPr>
          <a:xfrm>
            <a:off x="959996" y="3733414"/>
            <a:ext cx="606049" cy="489992"/>
          </a:xfrm>
          <a:prstGeom prst="rect">
            <a:avLst/>
          </a:prstGeom>
          <a:noFill/>
        </p:spPr>
        <p:txBody>
          <a:bodyPr wrap="square" lIns="27000" tIns="27000" rIns="27000" bIns="0" rtlCol="0" anchor="ctr" anchorCtr="0">
            <a:noAutofit/>
          </a:bodyPr>
          <a:lstStyle/>
          <a:p>
            <a:pPr algn="ctr" defTabSz="685800"/>
            <a:r>
              <a:rPr lang="en-ZA" sz="750" dirty="0">
                <a:solidFill>
                  <a:srgbClr val="FFFFFF">
                    <a:lumMod val="75000"/>
                  </a:srgbClr>
                </a:solidFill>
                <a:ea typeface="Open Sans" panose="020B0606030504020204" pitchFamily="34" charset="0"/>
                <a:cs typeface="Open Sans" panose="020B0606030504020204" pitchFamily="34" charset="0"/>
              </a:rPr>
              <a:t>Together caused </a:t>
            </a:r>
            <a:r>
              <a:rPr lang="en-ZA" sz="1050" dirty="0">
                <a:solidFill>
                  <a:srgbClr val="F15A22"/>
                </a:solidFill>
                <a:latin typeface="Open Sans Semibold" panose="020B0706030804020204" pitchFamily="34" charset="0"/>
                <a:ea typeface="Open Sans Semibold" panose="020B0706030804020204" pitchFamily="34" charset="0"/>
                <a:cs typeface="Open Sans Semibold" panose="020B0706030804020204" pitchFamily="34" charset="0"/>
              </a:rPr>
              <a:t>30%</a:t>
            </a:r>
            <a:r>
              <a:rPr lang="en-ZA" sz="825" dirty="0">
                <a:solidFill>
                  <a:srgbClr val="FFFFFF">
                    <a:lumMod val="75000"/>
                  </a:srgb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ZA" sz="750" dirty="0">
                <a:solidFill>
                  <a:srgbClr val="FFFFFF">
                    <a:lumMod val="75000"/>
                  </a:srgbClr>
                </a:solidFill>
                <a:ea typeface="Open Sans" panose="020B0606030504020204" pitchFamily="34" charset="0"/>
                <a:cs typeface="Open Sans" panose="020B0606030504020204" pitchFamily="34" charset="0"/>
              </a:rPr>
              <a:t>of all deaths</a:t>
            </a:r>
          </a:p>
        </p:txBody>
      </p:sp>
      <p:sp>
        <p:nvSpPr>
          <p:cNvPr id="354" name="TextBox 353"/>
          <p:cNvSpPr txBox="1"/>
          <p:nvPr/>
        </p:nvSpPr>
        <p:spPr>
          <a:xfrm>
            <a:off x="588240" y="1652104"/>
            <a:ext cx="1316970" cy="431529"/>
          </a:xfrm>
          <a:prstGeom prst="rect">
            <a:avLst/>
          </a:prstGeom>
          <a:noFill/>
        </p:spPr>
        <p:txBody>
          <a:bodyPr wrap="square" lIns="27000" tIns="27000" rIns="27000" bIns="0" rtlCol="0" anchor="ctr" anchorCtr="0">
            <a:noAutofit/>
          </a:bodyPr>
          <a:lstStyle/>
          <a:p>
            <a:pPr algn="ctr" defTabSz="685800"/>
            <a:r>
              <a:rPr lang="en-ZA" sz="2400" dirty="0">
                <a:solidFill>
                  <a:srgbClr val="11B8DE"/>
                </a:solidFill>
                <a:latin typeface="Open Sans Semibold" panose="020B0706030804020204" pitchFamily="34" charset="0"/>
                <a:ea typeface="Open Sans Semibold" panose="020B0706030804020204" pitchFamily="34" charset="0"/>
                <a:cs typeface="Open Sans Semibold" panose="020B0706030804020204" pitchFamily="34" charset="0"/>
              </a:rPr>
              <a:t>1900</a:t>
            </a:r>
          </a:p>
        </p:txBody>
      </p:sp>
      <p:sp>
        <p:nvSpPr>
          <p:cNvPr id="355" name="TextBox 354"/>
          <p:cNvSpPr txBox="1"/>
          <p:nvPr/>
        </p:nvSpPr>
        <p:spPr>
          <a:xfrm>
            <a:off x="3222688" y="704004"/>
            <a:ext cx="1316970" cy="431529"/>
          </a:xfrm>
          <a:prstGeom prst="rect">
            <a:avLst/>
          </a:prstGeom>
          <a:noFill/>
        </p:spPr>
        <p:txBody>
          <a:bodyPr wrap="square" lIns="27000" tIns="27000" rIns="27000" bIns="0" rtlCol="0" anchor="ctr" anchorCtr="0">
            <a:noAutofit/>
          </a:bodyPr>
          <a:lstStyle/>
          <a:p>
            <a:pPr algn="ctr" defTabSz="685800"/>
            <a:r>
              <a:rPr lang="en-ZA" sz="2400" dirty="0">
                <a:solidFill>
                  <a:srgbClr val="11B8DE"/>
                </a:solidFill>
                <a:latin typeface="Open Sans Semibold" panose="020B0706030804020204" pitchFamily="34" charset="0"/>
                <a:ea typeface="Open Sans Semibold" panose="020B0706030804020204" pitchFamily="34" charset="0"/>
                <a:cs typeface="Open Sans Semibold" panose="020B0706030804020204" pitchFamily="34" charset="0"/>
              </a:rPr>
              <a:t>2003</a:t>
            </a:r>
          </a:p>
        </p:txBody>
      </p:sp>
      <p:sp>
        <p:nvSpPr>
          <p:cNvPr id="356" name="TextBox 355"/>
          <p:cNvSpPr txBox="1"/>
          <p:nvPr/>
        </p:nvSpPr>
        <p:spPr>
          <a:xfrm>
            <a:off x="6501198" y="254624"/>
            <a:ext cx="1316970" cy="431529"/>
          </a:xfrm>
          <a:prstGeom prst="rect">
            <a:avLst/>
          </a:prstGeom>
          <a:noFill/>
        </p:spPr>
        <p:txBody>
          <a:bodyPr wrap="square" lIns="27000" tIns="27000" rIns="27000" bIns="0" rtlCol="0" anchor="ctr" anchorCtr="0">
            <a:noAutofit/>
          </a:bodyPr>
          <a:lstStyle/>
          <a:p>
            <a:pPr algn="ctr" defTabSz="685800"/>
            <a:r>
              <a:rPr lang="en-ZA" sz="2400" dirty="0">
                <a:solidFill>
                  <a:srgbClr val="11B8DE"/>
                </a:solidFill>
                <a:latin typeface="Open Sans Semibold" panose="020B0706030804020204" pitchFamily="34" charset="0"/>
                <a:ea typeface="Open Sans Semibold" panose="020B0706030804020204" pitchFamily="34" charset="0"/>
                <a:cs typeface="Open Sans Semibold" panose="020B0706030804020204" pitchFamily="34" charset="0"/>
              </a:rPr>
              <a:t>2016</a:t>
            </a:r>
          </a:p>
        </p:txBody>
      </p:sp>
    </p:spTree>
    <p:extLst>
      <p:ext uri="{BB962C8B-B14F-4D97-AF65-F5344CB8AC3E}">
        <p14:creationId xmlns:p14="http://schemas.microsoft.com/office/powerpoint/2010/main" val="18840807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TRADITIONAL UNDERWRITING MODEL </a:t>
            </a:r>
            <a:endParaRPr lang="en-US" dirty="0"/>
          </a:p>
        </p:txBody>
      </p:sp>
      <p:sp>
        <p:nvSpPr>
          <p:cNvPr id="3" name="Slide Number Placeholder 2"/>
          <p:cNvSpPr>
            <a:spLocks noGrp="1"/>
          </p:cNvSpPr>
          <p:nvPr>
            <p:ph type="sldNum" sz="quarter" idx="4"/>
          </p:nvPr>
        </p:nvSpPr>
        <p:spPr/>
        <p:txBody>
          <a:bodyPr/>
          <a:lstStyle/>
          <a:p>
            <a:fld id="{3826EEE7-F17D-47BA-BB0A-4FF1B2473A32}" type="slidenum">
              <a:rPr lang="en-ZA" smtClean="0">
                <a:solidFill>
                  <a:srgbClr val="FFFFFF">
                    <a:lumMod val="75000"/>
                  </a:srgbClr>
                </a:solidFill>
              </a:rPr>
              <a:pPr/>
              <a:t>23</a:t>
            </a:fld>
            <a:endParaRPr lang="en-ZA" dirty="0">
              <a:solidFill>
                <a:srgbClr val="FFFFFF">
                  <a:lumMod val="75000"/>
                </a:srgbClr>
              </a:solidFill>
            </a:endParaRPr>
          </a:p>
        </p:txBody>
      </p:sp>
      <p:sp>
        <p:nvSpPr>
          <p:cNvPr id="7" name="Rectangle 6"/>
          <p:cNvSpPr/>
          <p:nvPr/>
        </p:nvSpPr>
        <p:spPr>
          <a:xfrm>
            <a:off x="4455638" y="1778000"/>
            <a:ext cx="837945" cy="2327711"/>
          </a:xfrm>
          <a:prstGeom prst="rect">
            <a:avLst/>
          </a:prstGeom>
          <a:noFill/>
          <a:ln w="12700">
            <a:solidFill>
              <a:schemeClr val="bg2"/>
            </a:solidFill>
          </a:ln>
        </p:spPr>
        <p:style>
          <a:lnRef idx="1">
            <a:schemeClr val="accent1"/>
          </a:lnRef>
          <a:fillRef idx="3">
            <a:schemeClr val="accent1"/>
          </a:fillRef>
          <a:effectRef idx="2">
            <a:schemeClr val="accent1"/>
          </a:effectRef>
          <a:fontRef idx="minor">
            <a:schemeClr val="lt1"/>
          </a:fontRef>
        </p:style>
        <p:txBody>
          <a:bodyPr lIns="108000" tIns="108000" rIns="108000" rtlCol="0" anchor="t" anchorCtr="0"/>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defTabSz="342892">
              <a:spcAft>
                <a:spcPts val="900"/>
              </a:spcAft>
            </a:pPr>
            <a:endParaRPr lang="en-ZA" sz="863" dirty="0">
              <a:solidFill>
                <a:srgbClr val="FFFFFF"/>
              </a:solidFill>
            </a:endParaRPr>
          </a:p>
        </p:txBody>
      </p:sp>
      <p:cxnSp>
        <p:nvCxnSpPr>
          <p:cNvPr id="8" name="Straight Connector 7"/>
          <p:cNvCxnSpPr/>
          <p:nvPr/>
        </p:nvCxnSpPr>
        <p:spPr>
          <a:xfrm>
            <a:off x="4452581" y="2443211"/>
            <a:ext cx="4320540" cy="0"/>
          </a:xfrm>
          <a:prstGeom prst="line">
            <a:avLst/>
          </a:prstGeom>
          <a:ln w="9525">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452581" y="4105711"/>
            <a:ext cx="4320540" cy="0"/>
          </a:xfrm>
          <a:prstGeom prst="line">
            <a:avLst/>
          </a:prstGeom>
          <a:ln w="9525">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452581" y="3274461"/>
            <a:ext cx="4320540" cy="0"/>
          </a:xfrm>
          <a:prstGeom prst="line">
            <a:avLst/>
          </a:prstGeom>
          <a:ln w="9525">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396349" y="1840291"/>
            <a:ext cx="3471958" cy="507831"/>
          </a:xfrm>
          <a:prstGeom prst="rect">
            <a:avLst/>
          </a:prstGeom>
        </p:spPr>
        <p:txBody>
          <a:bodyPr wrap="square">
            <a:spAutoFit/>
          </a:bodyPr>
          <a:lstStyle/>
          <a:p>
            <a:pPr defTabSz="685800"/>
            <a:r>
              <a:rPr lang="en-US" sz="1350" dirty="0">
                <a:solidFill>
                  <a:srgbClr val="FFFFFF"/>
                </a:solidFill>
              </a:rPr>
              <a:t>Risk evaluated only at policy inception based on pre-existing conditions</a:t>
            </a:r>
          </a:p>
        </p:txBody>
      </p:sp>
      <p:sp>
        <p:nvSpPr>
          <p:cNvPr id="21" name="Rectangle 20"/>
          <p:cNvSpPr/>
          <p:nvPr/>
        </p:nvSpPr>
        <p:spPr>
          <a:xfrm>
            <a:off x="5396349" y="2749060"/>
            <a:ext cx="3471958" cy="300082"/>
          </a:xfrm>
          <a:prstGeom prst="rect">
            <a:avLst/>
          </a:prstGeom>
        </p:spPr>
        <p:txBody>
          <a:bodyPr wrap="square">
            <a:spAutoFit/>
          </a:bodyPr>
          <a:lstStyle/>
          <a:p>
            <a:pPr defTabSz="685800"/>
            <a:r>
              <a:rPr lang="en-US" sz="1350" dirty="0">
                <a:solidFill>
                  <a:srgbClr val="FFFFFF"/>
                </a:solidFill>
              </a:rPr>
              <a:t>Premium remains static over time </a:t>
            </a:r>
          </a:p>
        </p:txBody>
      </p:sp>
      <p:sp>
        <p:nvSpPr>
          <p:cNvPr id="22" name="Rectangle 21"/>
          <p:cNvSpPr/>
          <p:nvPr/>
        </p:nvSpPr>
        <p:spPr>
          <a:xfrm>
            <a:off x="5396348" y="3551587"/>
            <a:ext cx="3471958" cy="300082"/>
          </a:xfrm>
          <a:prstGeom prst="rect">
            <a:avLst/>
          </a:prstGeom>
        </p:spPr>
        <p:txBody>
          <a:bodyPr wrap="square">
            <a:spAutoFit/>
          </a:bodyPr>
          <a:lstStyle/>
          <a:p>
            <a:pPr defTabSz="685800"/>
            <a:r>
              <a:rPr lang="en-US" sz="1350" dirty="0">
                <a:solidFill>
                  <a:srgbClr val="FFFFFF"/>
                </a:solidFill>
              </a:rPr>
              <a:t>Relationship is transactional</a:t>
            </a:r>
          </a:p>
        </p:txBody>
      </p:sp>
      <p:pic>
        <p:nvPicPr>
          <p:cNvPr id="26" name="Picture 25"/>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704578" y="1877023"/>
            <a:ext cx="467165" cy="467165"/>
          </a:xfrm>
          <a:prstGeom prst="rect">
            <a:avLst/>
          </a:prstGeom>
        </p:spPr>
      </p:pic>
      <p:pic>
        <p:nvPicPr>
          <p:cNvPr id="27" name="Picture 26"/>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91185" y="3350122"/>
            <a:ext cx="612572" cy="612572"/>
          </a:xfrm>
          <a:prstGeom prst="rect">
            <a:avLst/>
          </a:prstGeom>
        </p:spPr>
      </p:pic>
      <p:grpSp>
        <p:nvGrpSpPr>
          <p:cNvPr id="33" name="Group 32"/>
          <p:cNvGrpSpPr/>
          <p:nvPr/>
        </p:nvGrpSpPr>
        <p:grpSpPr>
          <a:xfrm>
            <a:off x="4637481" y="2565088"/>
            <a:ext cx="601359" cy="597309"/>
            <a:chOff x="6990429" y="4304196"/>
            <a:chExt cx="630748" cy="626500"/>
          </a:xfrm>
          <a:solidFill>
            <a:srgbClr val="ED561F"/>
          </a:solidFill>
        </p:grpSpPr>
        <p:grpSp>
          <p:nvGrpSpPr>
            <p:cNvPr id="34" name="Group 33"/>
            <p:cNvGrpSpPr/>
            <p:nvPr/>
          </p:nvGrpSpPr>
          <p:grpSpPr>
            <a:xfrm>
              <a:off x="6990429" y="4304196"/>
              <a:ext cx="630748" cy="626500"/>
              <a:chOff x="3980242" y="967323"/>
              <a:chExt cx="457200" cy="457200"/>
            </a:xfrm>
            <a:grpFill/>
            <a:effectLst>
              <a:outerShdw blurRad="76200" dir="18900000" sy="23000" kx="-1200000" algn="bl" rotWithShape="0">
                <a:prstClr val="black">
                  <a:alpha val="20000"/>
                </a:prstClr>
              </a:outerShdw>
            </a:effectLst>
          </p:grpSpPr>
          <p:sp>
            <p:nvSpPr>
              <p:cNvPr id="36" name="Oval 35"/>
              <p:cNvSpPr/>
              <p:nvPr/>
            </p:nvSpPr>
            <p:spPr>
              <a:xfrm>
                <a:off x="3980242" y="967323"/>
                <a:ext cx="457200" cy="457200"/>
              </a:xfrm>
              <a:prstGeom prst="ellipse">
                <a:avLst/>
              </a:prstGeom>
              <a:grpFill/>
              <a:ln w="12700" cap="flat" cmpd="sng" algn="ctr">
                <a:noFill/>
                <a:prstDash val="solid"/>
                <a:miter lim="800000"/>
              </a:ln>
              <a:effectLst/>
            </p:spPr>
            <p:txBody>
              <a:bodyPr rtlCol="0" anchor="ctr"/>
              <a:lstStyle/>
              <a:p>
                <a:pPr algn="ctr" defTabSz="685800">
                  <a:defRPr/>
                </a:pPr>
                <a:endParaRPr lang="en-US" sz="1350" kern="0" dirty="0">
                  <a:solidFill>
                    <a:srgbClr val="FFFFFF"/>
                  </a:solidFill>
                </a:endParaRPr>
              </a:p>
            </p:txBody>
          </p:sp>
          <p:sp>
            <p:nvSpPr>
              <p:cNvPr id="37" name="Oval 36"/>
              <p:cNvSpPr/>
              <p:nvPr/>
            </p:nvSpPr>
            <p:spPr>
              <a:xfrm>
                <a:off x="4003248" y="999073"/>
                <a:ext cx="393192" cy="393192"/>
              </a:xfrm>
              <a:prstGeom prst="ellipse">
                <a:avLst/>
              </a:prstGeom>
              <a:grpFill/>
              <a:ln w="12700" cap="flat" cmpd="sng" algn="ctr">
                <a:solidFill>
                  <a:srgbClr val="FFFFFF"/>
                </a:solidFill>
                <a:prstDash val="solid"/>
                <a:miter lim="800000"/>
              </a:ln>
              <a:effectLst/>
            </p:spPr>
            <p:txBody>
              <a:bodyPr rtlCol="0" anchor="ctr"/>
              <a:lstStyle/>
              <a:p>
                <a:pPr algn="ctr" defTabSz="685800">
                  <a:defRPr/>
                </a:pPr>
                <a:endParaRPr lang="en-US" sz="1350" kern="0" dirty="0">
                  <a:solidFill>
                    <a:srgbClr val="FFFFFF"/>
                  </a:solidFill>
                </a:endParaRPr>
              </a:p>
            </p:txBody>
          </p:sp>
        </p:grpSp>
        <p:pic>
          <p:nvPicPr>
            <p:cNvPr id="35" name="Picture 34"/>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105979" y="4437247"/>
              <a:ext cx="356674" cy="315704"/>
            </a:xfrm>
            <a:prstGeom prst="rect">
              <a:avLst/>
            </a:prstGeom>
            <a:grpFill/>
          </p:spPr>
        </p:pic>
      </p:grpSp>
      <p:grpSp>
        <p:nvGrpSpPr>
          <p:cNvPr id="38" name="Group 37"/>
          <p:cNvGrpSpPr/>
          <p:nvPr/>
        </p:nvGrpSpPr>
        <p:grpSpPr>
          <a:xfrm>
            <a:off x="301060" y="1778001"/>
            <a:ext cx="3838340" cy="3099417"/>
            <a:chOff x="675505" y="2115614"/>
            <a:chExt cx="5117786" cy="4132556"/>
          </a:xfrm>
        </p:grpSpPr>
        <p:grpSp>
          <p:nvGrpSpPr>
            <p:cNvPr id="39" name="Group 38"/>
            <p:cNvGrpSpPr/>
            <p:nvPr/>
          </p:nvGrpSpPr>
          <p:grpSpPr>
            <a:xfrm>
              <a:off x="675505" y="2115614"/>
              <a:ext cx="5117786" cy="4132556"/>
              <a:chOff x="6722485" y="2317738"/>
              <a:chExt cx="5117786" cy="4132556"/>
            </a:xfrm>
          </p:grpSpPr>
          <p:grpSp>
            <p:nvGrpSpPr>
              <p:cNvPr id="41" name="Group 40"/>
              <p:cNvGrpSpPr/>
              <p:nvPr/>
            </p:nvGrpSpPr>
            <p:grpSpPr>
              <a:xfrm>
                <a:off x="6722485" y="2566558"/>
                <a:ext cx="4124153" cy="3883736"/>
                <a:chOff x="6598397" y="1804278"/>
                <a:chExt cx="4499824" cy="4237507"/>
              </a:xfrm>
            </p:grpSpPr>
            <p:cxnSp>
              <p:nvCxnSpPr>
                <p:cNvPr id="43" name="Straight Connector 42"/>
                <p:cNvCxnSpPr/>
                <p:nvPr/>
              </p:nvCxnSpPr>
              <p:spPr>
                <a:xfrm>
                  <a:off x="7309993" y="3509092"/>
                  <a:ext cx="3788228" cy="0"/>
                </a:xfrm>
                <a:prstGeom prst="line">
                  <a:avLst/>
                </a:prstGeom>
                <a:ln w="57150">
                  <a:solidFill>
                    <a:srgbClr val="FDB913"/>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9421558" y="5605230"/>
                  <a:ext cx="688414" cy="436555"/>
                </a:xfrm>
                <a:prstGeom prst="rect">
                  <a:avLst/>
                </a:prstGeom>
                <a:noFill/>
              </p:spPr>
              <p:txBody>
                <a:bodyPr wrap="none" rtlCol="0">
                  <a:spAutoFit/>
                </a:bodyPr>
                <a:lstStyle/>
                <a:p>
                  <a:pPr defTabSz="685800"/>
                  <a:r>
                    <a:rPr lang="en-US" sz="1350" dirty="0">
                      <a:solidFill>
                        <a:srgbClr val="FFFFFF"/>
                      </a:solidFill>
                    </a:rPr>
                    <a:t>Age</a:t>
                  </a:r>
                </a:p>
              </p:txBody>
            </p:sp>
            <p:sp>
              <p:nvSpPr>
                <p:cNvPr id="45" name="TextBox 44"/>
                <p:cNvSpPr txBox="1"/>
                <p:nvPr/>
              </p:nvSpPr>
              <p:spPr>
                <a:xfrm rot="16200000">
                  <a:off x="5811756" y="3267206"/>
                  <a:ext cx="2009838" cy="436555"/>
                </a:xfrm>
                <a:prstGeom prst="rect">
                  <a:avLst/>
                </a:prstGeom>
                <a:noFill/>
              </p:spPr>
              <p:txBody>
                <a:bodyPr wrap="square" rtlCol="0">
                  <a:spAutoFit/>
                </a:bodyPr>
                <a:lstStyle/>
                <a:p>
                  <a:pPr algn="r" defTabSz="685800"/>
                  <a:r>
                    <a:rPr lang="en-US" sz="1350" dirty="0">
                      <a:solidFill>
                        <a:srgbClr val="FFFFFF"/>
                      </a:solidFill>
                    </a:rPr>
                    <a:t>Mortality rate </a:t>
                  </a:r>
                </a:p>
              </p:txBody>
            </p:sp>
            <p:sp>
              <p:nvSpPr>
                <p:cNvPr id="46" name="Freeform 45"/>
                <p:cNvSpPr/>
                <p:nvPr/>
              </p:nvSpPr>
              <p:spPr>
                <a:xfrm>
                  <a:off x="7309992" y="1804278"/>
                  <a:ext cx="3409394" cy="2687212"/>
                </a:xfrm>
                <a:custGeom>
                  <a:avLst/>
                  <a:gdLst>
                    <a:gd name="connsiteX0" fmla="*/ 0 w 2743200"/>
                    <a:gd name="connsiteY0" fmla="*/ 2374711 h 2374711"/>
                    <a:gd name="connsiteX1" fmla="*/ 395785 w 2743200"/>
                    <a:gd name="connsiteY1" fmla="*/ 1869743 h 2374711"/>
                    <a:gd name="connsiteX2" fmla="*/ 982639 w 2743200"/>
                    <a:gd name="connsiteY2" fmla="*/ 2156346 h 2374711"/>
                    <a:gd name="connsiteX3" fmla="*/ 2743200 w 2743200"/>
                    <a:gd name="connsiteY3" fmla="*/ 0 h 2374711"/>
                  </a:gdLst>
                  <a:ahLst/>
                  <a:cxnLst>
                    <a:cxn ang="0">
                      <a:pos x="connsiteX0" y="connsiteY0"/>
                    </a:cxn>
                    <a:cxn ang="0">
                      <a:pos x="connsiteX1" y="connsiteY1"/>
                    </a:cxn>
                    <a:cxn ang="0">
                      <a:pos x="connsiteX2" y="connsiteY2"/>
                    </a:cxn>
                    <a:cxn ang="0">
                      <a:pos x="connsiteX3" y="connsiteY3"/>
                    </a:cxn>
                  </a:cxnLst>
                  <a:rect l="l" t="t" r="r" b="b"/>
                  <a:pathLst>
                    <a:path w="2743200" h="2374711">
                      <a:moveTo>
                        <a:pt x="0" y="2374711"/>
                      </a:moveTo>
                      <a:cubicBezTo>
                        <a:pt x="116006" y="2140424"/>
                        <a:pt x="232012" y="1906137"/>
                        <a:pt x="395785" y="1869743"/>
                      </a:cubicBezTo>
                      <a:cubicBezTo>
                        <a:pt x="559558" y="1833349"/>
                        <a:pt x="591403" y="2467970"/>
                        <a:pt x="982639" y="2156346"/>
                      </a:cubicBezTo>
                      <a:cubicBezTo>
                        <a:pt x="1373875" y="1844722"/>
                        <a:pt x="2058537" y="922361"/>
                        <a:pt x="2743200" y="0"/>
                      </a:cubicBezTo>
                    </a:path>
                  </a:pathLst>
                </a:custGeom>
                <a:noFill/>
                <a:ln w="57150">
                  <a:solidFill>
                    <a:srgbClr val="419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dirty="0">
                    <a:solidFill>
                      <a:srgbClr val="FFFFFF"/>
                    </a:solidFill>
                  </a:endParaRPr>
                </a:p>
              </p:txBody>
            </p:sp>
          </p:grpSp>
          <p:sp>
            <p:nvSpPr>
              <p:cNvPr id="42" name="TextBox 41"/>
              <p:cNvSpPr txBox="1"/>
              <p:nvPr/>
            </p:nvSpPr>
            <p:spPr>
              <a:xfrm>
                <a:off x="10499433" y="2317738"/>
                <a:ext cx="1340838" cy="446447"/>
              </a:xfrm>
              <a:prstGeom prst="rect">
                <a:avLst/>
              </a:prstGeom>
              <a:noFill/>
            </p:spPr>
            <p:txBody>
              <a:bodyPr wrap="square" rtlCol="0">
                <a:spAutoFit/>
              </a:bodyPr>
              <a:lstStyle/>
              <a:p>
                <a:pPr defTabSz="685800"/>
                <a:r>
                  <a:rPr lang="en-US" sz="788" dirty="0">
                    <a:solidFill>
                      <a:srgbClr val="FFFFFF"/>
                    </a:solidFill>
                  </a:rPr>
                  <a:t>Traditional mortality curve</a:t>
                </a:r>
              </a:p>
            </p:txBody>
          </p:sp>
        </p:grpSp>
        <p:sp>
          <p:nvSpPr>
            <p:cNvPr id="40" name="TextBox 39"/>
            <p:cNvSpPr txBox="1"/>
            <p:nvPr/>
          </p:nvSpPr>
          <p:spPr>
            <a:xfrm>
              <a:off x="4774332" y="3768365"/>
              <a:ext cx="902384" cy="338555"/>
            </a:xfrm>
            <a:prstGeom prst="rect">
              <a:avLst/>
            </a:prstGeom>
            <a:noFill/>
          </p:spPr>
          <p:txBody>
            <a:bodyPr wrap="none" rtlCol="0">
              <a:spAutoFit/>
            </a:bodyPr>
            <a:lstStyle/>
            <a:p>
              <a:pPr defTabSz="685800"/>
              <a:r>
                <a:rPr lang="en-US" sz="1050" dirty="0">
                  <a:solidFill>
                    <a:srgbClr val="FFFFFF"/>
                  </a:solidFill>
                </a:rPr>
                <a:t>Premium</a:t>
              </a:r>
            </a:p>
          </p:txBody>
        </p:sp>
      </p:grpSp>
      <p:sp>
        <p:nvSpPr>
          <p:cNvPr id="47" name="Freeform: Shape 4"/>
          <p:cNvSpPr/>
          <p:nvPr/>
        </p:nvSpPr>
        <p:spPr>
          <a:xfrm>
            <a:off x="790199" y="1320801"/>
            <a:ext cx="3349200" cy="3186011"/>
          </a:xfrm>
          <a:custGeom>
            <a:avLst/>
            <a:gdLst>
              <a:gd name="connsiteX0" fmla="*/ 0 w 3490332"/>
              <a:gd name="connsiteY0" fmla="*/ 0 h 3501483"/>
              <a:gd name="connsiteX1" fmla="*/ 0 w 3490332"/>
              <a:gd name="connsiteY1" fmla="*/ 3501483 h 3501483"/>
              <a:gd name="connsiteX2" fmla="*/ 3490332 w 3490332"/>
              <a:gd name="connsiteY2" fmla="*/ 3501483 h 3501483"/>
            </a:gdLst>
            <a:ahLst/>
            <a:cxnLst>
              <a:cxn ang="0">
                <a:pos x="connsiteX0" y="connsiteY0"/>
              </a:cxn>
              <a:cxn ang="0">
                <a:pos x="connsiteX1" y="connsiteY1"/>
              </a:cxn>
              <a:cxn ang="0">
                <a:pos x="connsiteX2" y="connsiteY2"/>
              </a:cxn>
            </a:cxnLst>
            <a:rect l="l" t="t" r="r" b="b"/>
            <a:pathLst>
              <a:path w="3490332" h="3501483">
                <a:moveTo>
                  <a:pt x="0" y="0"/>
                </a:moveTo>
                <a:lnTo>
                  <a:pt x="0" y="3501483"/>
                </a:lnTo>
                <a:lnTo>
                  <a:pt x="3490332" y="3501483"/>
                </a:lnTo>
              </a:path>
            </a:pathLst>
          </a:custGeom>
          <a:noFill/>
          <a:ln w="57150">
            <a:solidFill>
              <a:schemeClr val="bg1">
                <a:lumMod val="85000"/>
              </a:schemeClr>
            </a:solidFill>
            <a:headEnd type="arrow"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spTree>
    <p:extLst>
      <p:ext uri="{BB962C8B-B14F-4D97-AF65-F5344CB8AC3E}">
        <p14:creationId xmlns:p14="http://schemas.microsoft.com/office/powerpoint/2010/main" val="138023578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VITALITY SHARED-VALUE INSURANCE DELIVERS POWERFUL INSURER AND MEMBER BENEFITS</a:t>
            </a:r>
            <a:endParaRPr lang="en-US" dirty="0"/>
          </a:p>
        </p:txBody>
      </p:sp>
      <p:sp>
        <p:nvSpPr>
          <p:cNvPr id="3" name="Rectangle 2"/>
          <p:cNvSpPr/>
          <p:nvPr/>
        </p:nvSpPr>
        <p:spPr>
          <a:xfrm>
            <a:off x="653964" y="915682"/>
            <a:ext cx="671979" cy="369332"/>
          </a:xfrm>
          <a:prstGeom prst="rect">
            <a:avLst/>
          </a:prstGeom>
        </p:spPr>
        <p:txBody>
          <a:bodyPr wrap="none">
            <a:spAutoFit/>
          </a:bodyPr>
          <a:lstStyle/>
          <a:p>
            <a:pPr defTabSz="685800"/>
            <a:r>
              <a:rPr lang="en-US" dirty="0">
                <a:solidFill>
                  <a:srgbClr val="75BEE9"/>
                </a:solidFill>
              </a:rPr>
              <a:t>Sales</a:t>
            </a:r>
          </a:p>
        </p:txBody>
      </p:sp>
      <p:sp>
        <p:nvSpPr>
          <p:cNvPr id="4" name="Rectangle 3"/>
          <p:cNvSpPr/>
          <p:nvPr/>
        </p:nvSpPr>
        <p:spPr>
          <a:xfrm>
            <a:off x="335280" y="1393251"/>
            <a:ext cx="1424941" cy="1226064"/>
          </a:xfrm>
          <a:prstGeom prst="rect">
            <a:avLst/>
          </a:prstGeom>
          <a:noFill/>
          <a:ln w="9525">
            <a:solidFill>
              <a:schemeClr val="bg2"/>
            </a:solidFill>
          </a:ln>
        </p:spPr>
        <p:style>
          <a:lnRef idx="1">
            <a:schemeClr val="accent1"/>
          </a:lnRef>
          <a:fillRef idx="3">
            <a:schemeClr val="accent1"/>
          </a:fillRef>
          <a:effectRef idx="2">
            <a:schemeClr val="accent1"/>
          </a:effectRef>
          <a:fontRef idx="minor">
            <a:schemeClr val="lt1"/>
          </a:fontRef>
        </p:style>
        <p:txBody>
          <a:bodyPr lIns="144000" tIns="144000" rIns="144000" rtlCol="0" anchor="t" anchorCtr="0"/>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defTabSz="457178">
              <a:spcAft>
                <a:spcPts val="1200"/>
              </a:spcAft>
            </a:pPr>
            <a:endParaRPr lang="en-ZA" sz="1050" dirty="0">
              <a:solidFill>
                <a:srgbClr val="FFFFFF"/>
              </a:solidFill>
            </a:endParaRPr>
          </a:p>
        </p:txBody>
      </p:sp>
      <p:sp>
        <p:nvSpPr>
          <p:cNvPr id="13" name="Rectangle 12"/>
          <p:cNvSpPr/>
          <p:nvPr/>
        </p:nvSpPr>
        <p:spPr>
          <a:xfrm>
            <a:off x="1989958" y="911277"/>
            <a:ext cx="1043876" cy="369332"/>
          </a:xfrm>
          <a:prstGeom prst="rect">
            <a:avLst/>
          </a:prstGeom>
        </p:spPr>
        <p:txBody>
          <a:bodyPr wrap="none">
            <a:spAutoFit/>
          </a:bodyPr>
          <a:lstStyle/>
          <a:p>
            <a:pPr defTabSz="685800"/>
            <a:r>
              <a:rPr lang="en-US" dirty="0">
                <a:solidFill>
                  <a:srgbClr val="75BEE9"/>
                </a:solidFill>
              </a:rPr>
              <a:t>Selection</a:t>
            </a:r>
          </a:p>
        </p:txBody>
      </p:sp>
      <p:sp>
        <p:nvSpPr>
          <p:cNvPr id="14" name="Rectangle 13"/>
          <p:cNvSpPr/>
          <p:nvPr/>
        </p:nvSpPr>
        <p:spPr>
          <a:xfrm>
            <a:off x="1854868" y="1393251"/>
            <a:ext cx="1424941" cy="1225715"/>
          </a:xfrm>
          <a:prstGeom prst="rect">
            <a:avLst/>
          </a:prstGeom>
          <a:noFill/>
          <a:ln w="9525">
            <a:solidFill>
              <a:schemeClr val="bg2"/>
            </a:solidFill>
          </a:ln>
        </p:spPr>
        <p:style>
          <a:lnRef idx="1">
            <a:schemeClr val="accent1"/>
          </a:lnRef>
          <a:fillRef idx="3">
            <a:schemeClr val="accent1"/>
          </a:fillRef>
          <a:effectRef idx="2">
            <a:schemeClr val="accent1"/>
          </a:effectRef>
          <a:fontRef idx="minor">
            <a:schemeClr val="lt1"/>
          </a:fontRef>
        </p:style>
        <p:txBody>
          <a:bodyPr lIns="144000" tIns="144000" rIns="144000" rtlCol="0" anchor="t" anchorCtr="0"/>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defTabSz="457178">
              <a:spcAft>
                <a:spcPts val="1200"/>
              </a:spcAft>
            </a:pPr>
            <a:endParaRPr lang="en-ZA" sz="1050" dirty="0">
              <a:solidFill>
                <a:srgbClr val="FFFFFF"/>
              </a:solidFill>
            </a:endParaRPr>
          </a:p>
        </p:txBody>
      </p:sp>
      <p:sp>
        <p:nvSpPr>
          <p:cNvPr id="15" name="Rectangle 14"/>
          <p:cNvSpPr/>
          <p:nvPr/>
        </p:nvSpPr>
        <p:spPr>
          <a:xfrm>
            <a:off x="5139284" y="898639"/>
            <a:ext cx="825867" cy="369332"/>
          </a:xfrm>
          <a:prstGeom prst="rect">
            <a:avLst/>
          </a:prstGeom>
        </p:spPr>
        <p:txBody>
          <a:bodyPr wrap="none">
            <a:spAutoFit/>
          </a:bodyPr>
          <a:lstStyle/>
          <a:p>
            <a:pPr defTabSz="685800"/>
            <a:r>
              <a:rPr lang="en-US" dirty="0">
                <a:solidFill>
                  <a:srgbClr val="75BEE9"/>
                </a:solidFill>
              </a:rPr>
              <a:t>Lapses</a:t>
            </a:r>
          </a:p>
        </p:txBody>
      </p:sp>
      <p:sp>
        <p:nvSpPr>
          <p:cNvPr id="16" name="Rectangle 15"/>
          <p:cNvSpPr/>
          <p:nvPr/>
        </p:nvSpPr>
        <p:spPr>
          <a:xfrm>
            <a:off x="4909857" y="1386762"/>
            <a:ext cx="1424941" cy="1225714"/>
          </a:xfrm>
          <a:prstGeom prst="rect">
            <a:avLst/>
          </a:prstGeom>
          <a:noFill/>
          <a:ln w="9525">
            <a:solidFill>
              <a:schemeClr val="bg2"/>
            </a:solidFill>
          </a:ln>
        </p:spPr>
        <p:style>
          <a:lnRef idx="1">
            <a:schemeClr val="accent1"/>
          </a:lnRef>
          <a:fillRef idx="3">
            <a:schemeClr val="accent1"/>
          </a:fillRef>
          <a:effectRef idx="2">
            <a:schemeClr val="accent1"/>
          </a:effectRef>
          <a:fontRef idx="minor">
            <a:schemeClr val="lt1"/>
          </a:fontRef>
        </p:style>
        <p:txBody>
          <a:bodyPr lIns="144000" tIns="144000" rIns="144000" rtlCol="0" anchor="t" anchorCtr="0"/>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defTabSz="457178">
              <a:spcAft>
                <a:spcPts val="1200"/>
              </a:spcAft>
            </a:pPr>
            <a:endParaRPr lang="en-ZA" sz="1050" dirty="0">
              <a:solidFill>
                <a:srgbClr val="FFFFFF"/>
              </a:solidFill>
            </a:endParaRPr>
          </a:p>
        </p:txBody>
      </p:sp>
      <p:sp>
        <p:nvSpPr>
          <p:cNvPr id="17" name="Rectangle 16"/>
          <p:cNvSpPr/>
          <p:nvPr/>
        </p:nvSpPr>
        <p:spPr>
          <a:xfrm>
            <a:off x="3546802" y="911276"/>
            <a:ext cx="1031051" cy="369332"/>
          </a:xfrm>
          <a:prstGeom prst="rect">
            <a:avLst/>
          </a:prstGeom>
        </p:spPr>
        <p:txBody>
          <a:bodyPr wrap="none">
            <a:spAutoFit/>
          </a:bodyPr>
          <a:lstStyle/>
          <a:p>
            <a:pPr defTabSz="685800"/>
            <a:r>
              <a:rPr lang="en-US" dirty="0">
                <a:solidFill>
                  <a:srgbClr val="75BEE9"/>
                </a:solidFill>
              </a:rPr>
              <a:t>Behavior</a:t>
            </a:r>
          </a:p>
        </p:txBody>
      </p:sp>
      <p:sp>
        <p:nvSpPr>
          <p:cNvPr id="18" name="Rectangle 17"/>
          <p:cNvSpPr/>
          <p:nvPr/>
        </p:nvSpPr>
        <p:spPr>
          <a:xfrm>
            <a:off x="3375814" y="1393251"/>
            <a:ext cx="1424941" cy="1226064"/>
          </a:xfrm>
          <a:prstGeom prst="rect">
            <a:avLst/>
          </a:prstGeom>
          <a:noFill/>
          <a:ln w="9525">
            <a:solidFill>
              <a:schemeClr val="bg2"/>
            </a:solidFill>
          </a:ln>
        </p:spPr>
        <p:style>
          <a:lnRef idx="1">
            <a:schemeClr val="accent1"/>
          </a:lnRef>
          <a:fillRef idx="3">
            <a:schemeClr val="accent1"/>
          </a:fillRef>
          <a:effectRef idx="2">
            <a:schemeClr val="accent1"/>
          </a:effectRef>
          <a:fontRef idx="minor">
            <a:schemeClr val="lt1"/>
          </a:fontRef>
        </p:style>
        <p:txBody>
          <a:bodyPr lIns="144000" tIns="144000" rIns="144000" rtlCol="0" anchor="t" anchorCtr="0"/>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defTabSz="457178">
              <a:spcAft>
                <a:spcPts val="1200"/>
              </a:spcAft>
            </a:pPr>
            <a:endParaRPr lang="en-ZA" sz="1050" dirty="0">
              <a:solidFill>
                <a:srgbClr val="FFFFFF"/>
              </a:solidFill>
            </a:endParaRPr>
          </a:p>
        </p:txBody>
      </p:sp>
      <p:sp>
        <p:nvSpPr>
          <p:cNvPr id="19" name="Rectangle 18"/>
          <p:cNvSpPr/>
          <p:nvPr/>
        </p:nvSpPr>
        <p:spPr>
          <a:xfrm>
            <a:off x="7222556" y="923805"/>
            <a:ext cx="1383712" cy="369332"/>
          </a:xfrm>
          <a:prstGeom prst="rect">
            <a:avLst/>
          </a:prstGeom>
        </p:spPr>
        <p:txBody>
          <a:bodyPr wrap="none">
            <a:spAutoFit/>
          </a:bodyPr>
          <a:lstStyle/>
          <a:p>
            <a:pPr defTabSz="685800"/>
            <a:r>
              <a:rPr lang="en-US" dirty="0">
                <a:solidFill>
                  <a:srgbClr val="F15A22"/>
                </a:solidFill>
              </a:rPr>
              <a:t>Shared value</a:t>
            </a:r>
          </a:p>
        </p:txBody>
      </p:sp>
      <p:sp>
        <p:nvSpPr>
          <p:cNvPr id="20" name="Rectangle 19"/>
          <p:cNvSpPr/>
          <p:nvPr/>
        </p:nvSpPr>
        <p:spPr>
          <a:xfrm>
            <a:off x="7317204" y="1393253"/>
            <a:ext cx="1424941" cy="593049"/>
          </a:xfrm>
          <a:prstGeom prst="rect">
            <a:avLst/>
          </a:prstGeom>
          <a:noFill/>
          <a:ln w="9525">
            <a:solidFill>
              <a:schemeClr val="bg2"/>
            </a:solidFill>
          </a:ln>
        </p:spPr>
        <p:style>
          <a:lnRef idx="1">
            <a:schemeClr val="accent1"/>
          </a:lnRef>
          <a:fillRef idx="3">
            <a:schemeClr val="accent1"/>
          </a:fillRef>
          <a:effectRef idx="2">
            <a:schemeClr val="accent1"/>
          </a:effectRef>
          <a:fontRef idx="minor">
            <a:schemeClr val="lt1"/>
          </a:fontRef>
        </p:style>
        <p:txBody>
          <a:bodyPr lIns="144000" tIns="144000" rIns="144000" rtlCol="0" anchor="t" anchorCtr="0"/>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defTabSz="457178">
              <a:spcAft>
                <a:spcPts val="1200"/>
              </a:spcAft>
            </a:pPr>
            <a:endParaRPr lang="en-ZA" sz="1150" dirty="0">
              <a:solidFill>
                <a:srgbClr val="FFFFFF"/>
              </a:solidFill>
            </a:endParaRPr>
          </a:p>
        </p:txBody>
      </p:sp>
      <p:sp>
        <p:nvSpPr>
          <p:cNvPr id="23" name="Right Arrow 22"/>
          <p:cNvSpPr/>
          <p:nvPr/>
        </p:nvSpPr>
        <p:spPr>
          <a:xfrm>
            <a:off x="6441355" y="1770123"/>
            <a:ext cx="400538" cy="419100"/>
          </a:xfrm>
          <a:prstGeom prst="rightArrow">
            <a:avLst>
              <a:gd name="adj1" fmla="val 50000"/>
              <a:gd name="adj2" fmla="val 53805"/>
            </a:avLst>
          </a:prstGeom>
          <a:solidFill>
            <a:schemeClr val="bg1"/>
          </a:solidFill>
          <a:ln>
            <a:solidFill>
              <a:schemeClr val="bg1"/>
            </a:solid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dirty="0">
              <a:solidFill>
                <a:srgbClr val="FFFFFF"/>
              </a:solidFill>
            </a:endParaRPr>
          </a:p>
        </p:txBody>
      </p:sp>
      <p:sp>
        <p:nvSpPr>
          <p:cNvPr id="24" name="Rectangle 23"/>
          <p:cNvSpPr/>
          <p:nvPr/>
        </p:nvSpPr>
        <p:spPr>
          <a:xfrm>
            <a:off x="342197" y="1400722"/>
            <a:ext cx="1424941" cy="738664"/>
          </a:xfrm>
          <a:prstGeom prst="rect">
            <a:avLst/>
          </a:prstGeom>
        </p:spPr>
        <p:txBody>
          <a:bodyPr wrap="square">
            <a:spAutoFit/>
          </a:bodyPr>
          <a:lstStyle/>
          <a:p>
            <a:pPr defTabSz="685800">
              <a:spcBef>
                <a:spcPts val="1200"/>
              </a:spcBef>
            </a:pPr>
            <a:r>
              <a:rPr lang="en-US" sz="1050" dirty="0">
                <a:solidFill>
                  <a:srgbClr val="FFFFFF"/>
                </a:solidFill>
              </a:rPr>
              <a:t>More clients join; take-up more rider benefits; and buy-up cover</a:t>
            </a:r>
          </a:p>
        </p:txBody>
      </p:sp>
      <p:sp>
        <p:nvSpPr>
          <p:cNvPr id="25" name="Rectangle 24"/>
          <p:cNvSpPr/>
          <p:nvPr/>
        </p:nvSpPr>
        <p:spPr>
          <a:xfrm>
            <a:off x="1854868" y="1411358"/>
            <a:ext cx="1424941" cy="253916"/>
          </a:xfrm>
          <a:prstGeom prst="rect">
            <a:avLst/>
          </a:prstGeom>
        </p:spPr>
        <p:txBody>
          <a:bodyPr wrap="square">
            <a:spAutoFit/>
          </a:bodyPr>
          <a:lstStyle/>
          <a:p>
            <a:pPr defTabSz="685800">
              <a:spcBef>
                <a:spcPts val="1200"/>
              </a:spcBef>
            </a:pPr>
            <a:r>
              <a:rPr lang="en-US" sz="1050" dirty="0">
                <a:solidFill>
                  <a:srgbClr val="FFFFFF"/>
                </a:solidFill>
              </a:rPr>
              <a:t>Healthier lives join</a:t>
            </a:r>
          </a:p>
        </p:txBody>
      </p:sp>
      <p:sp>
        <p:nvSpPr>
          <p:cNvPr id="28" name="Rectangle 27"/>
          <p:cNvSpPr/>
          <p:nvPr/>
        </p:nvSpPr>
        <p:spPr>
          <a:xfrm>
            <a:off x="4944497" y="1397109"/>
            <a:ext cx="1424941" cy="569387"/>
          </a:xfrm>
          <a:prstGeom prst="rect">
            <a:avLst/>
          </a:prstGeom>
        </p:spPr>
        <p:txBody>
          <a:bodyPr wrap="square">
            <a:spAutoFit/>
          </a:bodyPr>
          <a:lstStyle/>
          <a:p>
            <a:pPr defTabSz="685800">
              <a:spcBef>
                <a:spcPts val="1200"/>
              </a:spcBef>
            </a:pPr>
            <a:r>
              <a:rPr lang="en-US" sz="1050" dirty="0">
                <a:solidFill>
                  <a:srgbClr val="FFFFFF"/>
                </a:solidFill>
              </a:rPr>
              <a:t>Healthy lives stay</a:t>
            </a:r>
          </a:p>
          <a:p>
            <a:pPr defTabSz="685800">
              <a:spcBef>
                <a:spcPts val="1200"/>
              </a:spcBef>
            </a:pPr>
            <a:r>
              <a:rPr lang="en-US" sz="1050" dirty="0">
                <a:solidFill>
                  <a:srgbClr val="FFFFFF"/>
                </a:solidFill>
              </a:rPr>
              <a:t>Unhealthy lives leave</a:t>
            </a:r>
          </a:p>
        </p:txBody>
      </p:sp>
      <p:sp>
        <p:nvSpPr>
          <p:cNvPr id="29" name="Rectangle 28"/>
          <p:cNvSpPr/>
          <p:nvPr/>
        </p:nvSpPr>
        <p:spPr>
          <a:xfrm>
            <a:off x="3386838" y="1409221"/>
            <a:ext cx="1424941" cy="415498"/>
          </a:xfrm>
          <a:prstGeom prst="rect">
            <a:avLst/>
          </a:prstGeom>
        </p:spPr>
        <p:txBody>
          <a:bodyPr wrap="square">
            <a:spAutoFit/>
          </a:bodyPr>
          <a:lstStyle/>
          <a:p>
            <a:pPr defTabSz="685800">
              <a:spcBef>
                <a:spcPts val="1200"/>
              </a:spcBef>
            </a:pPr>
            <a:r>
              <a:rPr lang="en-US" sz="1050" dirty="0">
                <a:solidFill>
                  <a:srgbClr val="FFFFFF"/>
                </a:solidFill>
              </a:rPr>
              <a:t>Consumers engage and change their behavior</a:t>
            </a:r>
          </a:p>
        </p:txBody>
      </p:sp>
      <p:sp>
        <p:nvSpPr>
          <p:cNvPr id="31" name="Rectangle 30"/>
          <p:cNvSpPr/>
          <p:nvPr/>
        </p:nvSpPr>
        <p:spPr>
          <a:xfrm>
            <a:off x="7316632" y="1491119"/>
            <a:ext cx="1424941" cy="415498"/>
          </a:xfrm>
          <a:prstGeom prst="rect">
            <a:avLst/>
          </a:prstGeom>
        </p:spPr>
        <p:txBody>
          <a:bodyPr wrap="square">
            <a:spAutoFit/>
          </a:bodyPr>
          <a:lstStyle/>
          <a:p>
            <a:pPr defTabSz="685800">
              <a:spcBef>
                <a:spcPts val="1200"/>
              </a:spcBef>
            </a:pPr>
            <a:r>
              <a:rPr lang="en-US" sz="1050" dirty="0">
                <a:solidFill>
                  <a:srgbClr val="FFFFFF"/>
                </a:solidFill>
              </a:rPr>
              <a:t>Higher profits for insurers</a:t>
            </a:r>
          </a:p>
        </p:txBody>
      </p:sp>
      <p:sp>
        <p:nvSpPr>
          <p:cNvPr id="32" name="Rectangle 31"/>
          <p:cNvSpPr/>
          <p:nvPr/>
        </p:nvSpPr>
        <p:spPr>
          <a:xfrm>
            <a:off x="7301392" y="2058828"/>
            <a:ext cx="1414930" cy="900246"/>
          </a:xfrm>
          <a:prstGeom prst="rect">
            <a:avLst/>
          </a:prstGeom>
        </p:spPr>
        <p:txBody>
          <a:bodyPr wrap="square">
            <a:spAutoFit/>
          </a:bodyPr>
          <a:lstStyle/>
          <a:p>
            <a:pPr defTabSz="685800">
              <a:spcBef>
                <a:spcPts val="1200"/>
              </a:spcBef>
            </a:pPr>
            <a:r>
              <a:rPr lang="en-US" sz="1050" dirty="0">
                <a:solidFill>
                  <a:srgbClr val="FFFFFF"/>
                </a:solidFill>
              </a:rPr>
              <a:t>Better health, longevity and significant financial incentives for members</a:t>
            </a:r>
          </a:p>
        </p:txBody>
      </p:sp>
      <p:sp>
        <p:nvSpPr>
          <p:cNvPr id="33" name="Arc 32"/>
          <p:cNvSpPr/>
          <p:nvPr/>
        </p:nvSpPr>
        <p:spPr>
          <a:xfrm>
            <a:off x="7120990" y="1207854"/>
            <a:ext cx="1737360" cy="1645920"/>
          </a:xfrm>
          <a:prstGeom prst="arc">
            <a:avLst>
              <a:gd name="adj1" fmla="val 8508075"/>
              <a:gd name="adj2" fmla="val 12962029"/>
            </a:avLst>
          </a:prstGeom>
          <a:ln w="38100">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dirty="0">
              <a:solidFill>
                <a:srgbClr val="595959"/>
              </a:solidFill>
            </a:endParaRPr>
          </a:p>
        </p:txBody>
      </p:sp>
      <p:sp>
        <p:nvSpPr>
          <p:cNvPr id="34" name="Arc 33"/>
          <p:cNvSpPr/>
          <p:nvPr/>
        </p:nvSpPr>
        <p:spPr>
          <a:xfrm>
            <a:off x="7148778" y="1225539"/>
            <a:ext cx="1788524" cy="1677862"/>
          </a:xfrm>
          <a:prstGeom prst="arc">
            <a:avLst>
              <a:gd name="adj1" fmla="val 19433890"/>
              <a:gd name="adj2" fmla="val 2067451"/>
            </a:avLst>
          </a:prstGeom>
          <a:ln w="38100">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dirty="0">
              <a:solidFill>
                <a:srgbClr val="595959"/>
              </a:solidFill>
            </a:endParaRPr>
          </a:p>
        </p:txBody>
      </p:sp>
      <p:sp>
        <p:nvSpPr>
          <p:cNvPr id="35" name="Isosceles Triangle 34"/>
          <p:cNvSpPr/>
          <p:nvPr/>
        </p:nvSpPr>
        <p:spPr>
          <a:xfrm>
            <a:off x="8823374" y="1928973"/>
            <a:ext cx="220980" cy="145794"/>
          </a:xfrm>
          <a:prstGeom prs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dirty="0">
              <a:solidFill>
                <a:srgbClr val="FFFFFF"/>
              </a:solidFill>
            </a:endParaRPr>
          </a:p>
        </p:txBody>
      </p:sp>
      <p:sp>
        <p:nvSpPr>
          <p:cNvPr id="36" name="Isosceles Triangle 35"/>
          <p:cNvSpPr/>
          <p:nvPr/>
        </p:nvSpPr>
        <p:spPr>
          <a:xfrm rot="10800000">
            <a:off x="7024306" y="1906776"/>
            <a:ext cx="220980" cy="145794"/>
          </a:xfrm>
          <a:prstGeom prs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dirty="0">
              <a:solidFill>
                <a:srgbClr val="FFFFFF"/>
              </a:solidFill>
            </a:endParaRPr>
          </a:p>
        </p:txBody>
      </p:sp>
      <p:sp>
        <p:nvSpPr>
          <p:cNvPr id="43" name="Rectangle 42"/>
          <p:cNvSpPr/>
          <p:nvPr/>
        </p:nvSpPr>
        <p:spPr>
          <a:xfrm>
            <a:off x="7317204" y="2031116"/>
            <a:ext cx="1424941" cy="904875"/>
          </a:xfrm>
          <a:prstGeom prst="rect">
            <a:avLst/>
          </a:prstGeom>
          <a:noFill/>
          <a:ln w="9525">
            <a:solidFill>
              <a:schemeClr val="bg2"/>
            </a:solidFill>
          </a:ln>
        </p:spPr>
        <p:style>
          <a:lnRef idx="1">
            <a:schemeClr val="accent1"/>
          </a:lnRef>
          <a:fillRef idx="3">
            <a:schemeClr val="accent1"/>
          </a:fillRef>
          <a:effectRef idx="2">
            <a:schemeClr val="accent1"/>
          </a:effectRef>
          <a:fontRef idx="minor">
            <a:schemeClr val="lt1"/>
          </a:fontRef>
        </p:style>
        <p:txBody>
          <a:bodyPr lIns="144000" tIns="144000" rIns="144000" rtlCol="0" anchor="t" anchorCtr="0"/>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defTabSz="457178">
              <a:spcAft>
                <a:spcPts val="1200"/>
              </a:spcAft>
            </a:pPr>
            <a:endParaRPr lang="en-ZA" sz="1150" dirty="0">
              <a:solidFill>
                <a:srgbClr val="FFFFFF"/>
              </a:solidFill>
            </a:endParaRPr>
          </a:p>
        </p:txBody>
      </p:sp>
      <p:graphicFrame>
        <p:nvGraphicFramePr>
          <p:cNvPr id="44" name="Chart 43"/>
          <p:cNvGraphicFramePr/>
          <p:nvPr>
            <p:extLst/>
          </p:nvPr>
        </p:nvGraphicFramePr>
        <p:xfrm>
          <a:off x="1069253" y="2504047"/>
          <a:ext cx="4846212" cy="2384474"/>
        </p:xfrm>
        <a:graphic>
          <a:graphicData uri="http://schemas.openxmlformats.org/drawingml/2006/chart">
            <c:chart xmlns:c="http://schemas.openxmlformats.org/drawingml/2006/chart" xmlns:r="http://schemas.openxmlformats.org/officeDocument/2006/relationships" r:id="rId3"/>
          </a:graphicData>
        </a:graphic>
      </p:graphicFrame>
      <p:cxnSp>
        <p:nvCxnSpPr>
          <p:cNvPr id="46" name="Straight Arrow Connector 45"/>
          <p:cNvCxnSpPr/>
          <p:nvPr/>
        </p:nvCxnSpPr>
        <p:spPr>
          <a:xfrm>
            <a:off x="1248926" y="3643533"/>
            <a:ext cx="0" cy="454093"/>
          </a:xfrm>
          <a:prstGeom prst="straightConnector1">
            <a:avLst/>
          </a:prstGeom>
          <a:ln w="28575">
            <a:solidFill>
              <a:schemeClr val="bg1"/>
            </a:solidFill>
            <a:tailEnd type="triangle"/>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1328665" y="4622819"/>
            <a:ext cx="4143668" cy="0"/>
          </a:xfrm>
          <a:prstGeom prst="straightConnector1">
            <a:avLst/>
          </a:prstGeom>
          <a:ln w="28575">
            <a:solidFill>
              <a:schemeClr val="bg1"/>
            </a:solidFill>
            <a:tailEnd type="triangle"/>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5599479" y="2853775"/>
            <a:ext cx="0" cy="668228"/>
          </a:xfrm>
          <a:prstGeom prst="straightConnector1">
            <a:avLst/>
          </a:prstGeom>
          <a:ln w="28575">
            <a:solidFill>
              <a:schemeClr val="bg1"/>
            </a:solidFill>
            <a:tailEnd type="triangle"/>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358759" y="3522003"/>
            <a:ext cx="987302" cy="646331"/>
          </a:xfrm>
          <a:prstGeom prst="rect">
            <a:avLst/>
          </a:prstGeom>
        </p:spPr>
        <p:txBody>
          <a:bodyPr wrap="square">
            <a:spAutoFit/>
          </a:bodyPr>
          <a:lstStyle/>
          <a:p>
            <a:pPr defTabSz="685800"/>
            <a:r>
              <a:rPr lang="en-US" sz="1200" dirty="0">
                <a:solidFill>
                  <a:srgbClr val="75BEE9"/>
                </a:solidFill>
              </a:rPr>
              <a:t>Sales &amp; Selection effect</a:t>
            </a:r>
          </a:p>
        </p:txBody>
      </p:sp>
      <p:sp>
        <p:nvSpPr>
          <p:cNvPr id="50" name="Rectangle 49"/>
          <p:cNvSpPr/>
          <p:nvPr/>
        </p:nvSpPr>
        <p:spPr>
          <a:xfrm>
            <a:off x="2603607" y="4298712"/>
            <a:ext cx="2313052" cy="276999"/>
          </a:xfrm>
          <a:prstGeom prst="rect">
            <a:avLst/>
          </a:prstGeom>
        </p:spPr>
        <p:txBody>
          <a:bodyPr wrap="square">
            <a:spAutoFit/>
          </a:bodyPr>
          <a:lstStyle/>
          <a:p>
            <a:pPr defTabSz="685800"/>
            <a:r>
              <a:rPr lang="en-US" sz="1200" dirty="0">
                <a:solidFill>
                  <a:srgbClr val="75BEE9"/>
                </a:solidFill>
              </a:rPr>
              <a:t>Behavioral effect</a:t>
            </a:r>
          </a:p>
        </p:txBody>
      </p:sp>
      <p:sp>
        <p:nvSpPr>
          <p:cNvPr id="51" name="Rectangle 50"/>
          <p:cNvSpPr/>
          <p:nvPr/>
        </p:nvSpPr>
        <p:spPr>
          <a:xfrm>
            <a:off x="5680496" y="2966380"/>
            <a:ext cx="873459" cy="461665"/>
          </a:xfrm>
          <a:prstGeom prst="rect">
            <a:avLst/>
          </a:prstGeom>
        </p:spPr>
        <p:txBody>
          <a:bodyPr wrap="square">
            <a:spAutoFit/>
          </a:bodyPr>
          <a:lstStyle/>
          <a:p>
            <a:pPr defTabSz="685800"/>
            <a:r>
              <a:rPr lang="en-US" sz="1200" dirty="0">
                <a:solidFill>
                  <a:srgbClr val="75BEE9"/>
                </a:solidFill>
              </a:rPr>
              <a:t>Lapse effect</a:t>
            </a:r>
          </a:p>
        </p:txBody>
      </p:sp>
      <p:cxnSp>
        <p:nvCxnSpPr>
          <p:cNvPr id="56" name="Straight Connector 55"/>
          <p:cNvCxnSpPr/>
          <p:nvPr/>
        </p:nvCxnSpPr>
        <p:spPr>
          <a:xfrm>
            <a:off x="335279" y="2612474"/>
            <a:ext cx="0" cy="237744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335163" y="4984868"/>
            <a:ext cx="5999634"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6334797" y="2612474"/>
            <a:ext cx="0" cy="237744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64" name="Multiply 63"/>
          <p:cNvSpPr/>
          <p:nvPr/>
        </p:nvSpPr>
        <p:spPr>
          <a:xfrm>
            <a:off x="1760221" y="1956015"/>
            <a:ext cx="94647" cy="92842"/>
          </a:xfrm>
          <a:prstGeom prst="mathMultiply">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dirty="0">
              <a:solidFill>
                <a:srgbClr val="FFFFFF"/>
              </a:solidFill>
            </a:endParaRPr>
          </a:p>
        </p:txBody>
      </p:sp>
      <p:sp>
        <p:nvSpPr>
          <p:cNvPr id="65" name="Multiply 64"/>
          <p:cNvSpPr/>
          <p:nvPr/>
        </p:nvSpPr>
        <p:spPr>
          <a:xfrm>
            <a:off x="3279452" y="1956015"/>
            <a:ext cx="94647" cy="92842"/>
          </a:xfrm>
          <a:prstGeom prst="mathMultiply">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dirty="0">
              <a:solidFill>
                <a:srgbClr val="FFFFFF"/>
              </a:solidFill>
            </a:endParaRPr>
          </a:p>
        </p:txBody>
      </p:sp>
      <p:sp>
        <p:nvSpPr>
          <p:cNvPr id="66" name="Multiply 65"/>
          <p:cNvSpPr/>
          <p:nvPr/>
        </p:nvSpPr>
        <p:spPr>
          <a:xfrm>
            <a:off x="4812440" y="1956015"/>
            <a:ext cx="94647" cy="92842"/>
          </a:xfrm>
          <a:prstGeom prst="mathMultiply">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dirty="0">
              <a:solidFill>
                <a:srgbClr val="FFFFFF"/>
              </a:solidFill>
            </a:endParaRPr>
          </a:p>
        </p:txBody>
      </p:sp>
      <p:sp>
        <p:nvSpPr>
          <p:cNvPr id="5" name="Slide Number Placeholder 4"/>
          <p:cNvSpPr>
            <a:spLocks noGrp="1"/>
          </p:cNvSpPr>
          <p:nvPr>
            <p:ph type="sldNum" sz="quarter" idx="4"/>
          </p:nvPr>
        </p:nvSpPr>
        <p:spPr/>
        <p:txBody>
          <a:bodyPr/>
          <a:lstStyle/>
          <a:p>
            <a:fld id="{3826EEE7-F17D-47BA-BB0A-4FF1B2473A32}" type="slidenum">
              <a:rPr lang="en-ZA" smtClean="0">
                <a:solidFill>
                  <a:srgbClr val="FFFFFF">
                    <a:lumMod val="75000"/>
                  </a:srgbClr>
                </a:solidFill>
              </a:rPr>
              <a:pPr/>
              <a:t>24</a:t>
            </a:fld>
            <a:endParaRPr lang="en-ZA" dirty="0">
              <a:solidFill>
                <a:srgbClr val="FFFFFF">
                  <a:lumMod val="75000"/>
                </a:srgbClr>
              </a:solidFill>
            </a:endParaRPr>
          </a:p>
        </p:txBody>
      </p:sp>
    </p:spTree>
    <p:extLst>
      <p:ext uri="{BB962C8B-B14F-4D97-AF65-F5344CB8AC3E}">
        <p14:creationId xmlns:p14="http://schemas.microsoft.com/office/powerpoint/2010/main" val="18905015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225782" y="1683032"/>
            <a:ext cx="1026000" cy="530915"/>
          </a:xfrm>
          <a:prstGeom prst="rect">
            <a:avLst/>
          </a:prstGeom>
        </p:spPr>
        <p:txBody>
          <a:bodyPr wrap="square" lIns="54000" tIns="27000" rIns="54000" bIns="54000" anchor="t" anchorCtr="0">
            <a:noAutofit/>
          </a:bodyPr>
          <a:lstStyle/>
          <a:p>
            <a:pPr algn="ctr" defTabSz="685800"/>
            <a:r>
              <a:rPr lang="en-US" sz="1350" b="1" dirty="0">
                <a:solidFill>
                  <a:srgbClr val="F15922"/>
                </a:solidFill>
              </a:rPr>
              <a:t>250 000 </a:t>
            </a:r>
          </a:p>
          <a:p>
            <a:pPr algn="ctr" defTabSz="685800"/>
            <a:r>
              <a:rPr lang="en-US" sz="1050" dirty="0">
                <a:solidFill>
                  <a:srgbClr val="FFFFFF"/>
                </a:solidFill>
              </a:rPr>
              <a:t>Vitality Health Checks</a:t>
            </a:r>
            <a:endParaRPr lang="en-GB" sz="1050" dirty="0">
              <a:solidFill>
                <a:srgbClr val="FFFFFF"/>
              </a:solidFill>
            </a:endParaRPr>
          </a:p>
        </p:txBody>
      </p:sp>
      <p:sp>
        <p:nvSpPr>
          <p:cNvPr id="88" name="Rectangle 87"/>
          <p:cNvSpPr/>
          <p:nvPr/>
        </p:nvSpPr>
        <p:spPr>
          <a:xfrm>
            <a:off x="1280093" y="1698118"/>
            <a:ext cx="1026000" cy="530915"/>
          </a:xfrm>
          <a:prstGeom prst="rect">
            <a:avLst/>
          </a:prstGeom>
        </p:spPr>
        <p:txBody>
          <a:bodyPr wrap="square" lIns="54000" tIns="27000" rIns="54000" bIns="54000" anchor="t" anchorCtr="0">
            <a:noAutofit/>
          </a:bodyPr>
          <a:lstStyle/>
          <a:p>
            <a:pPr algn="ctr" defTabSz="685800"/>
            <a:r>
              <a:rPr lang="en-US" sz="1350" b="1" dirty="0">
                <a:solidFill>
                  <a:srgbClr val="F15922"/>
                </a:solidFill>
              </a:rPr>
              <a:t>10 million </a:t>
            </a:r>
            <a:r>
              <a:rPr lang="en-US" sz="1050" dirty="0">
                <a:solidFill>
                  <a:srgbClr val="FFFFFF"/>
                </a:solidFill>
              </a:rPr>
              <a:t>discounted gym visits</a:t>
            </a:r>
            <a:endParaRPr lang="en-GB" sz="1050" dirty="0">
              <a:solidFill>
                <a:srgbClr val="FFFFFF"/>
              </a:solidFill>
            </a:endParaRPr>
          </a:p>
        </p:txBody>
      </p:sp>
      <p:sp>
        <p:nvSpPr>
          <p:cNvPr id="89" name="Rectangle 88"/>
          <p:cNvSpPr/>
          <p:nvPr/>
        </p:nvSpPr>
        <p:spPr>
          <a:xfrm>
            <a:off x="2444285" y="1683032"/>
            <a:ext cx="1026000" cy="530915"/>
          </a:xfrm>
          <a:prstGeom prst="rect">
            <a:avLst/>
          </a:prstGeom>
        </p:spPr>
        <p:txBody>
          <a:bodyPr wrap="square" lIns="54000" tIns="27000" rIns="54000" bIns="54000" anchor="t" anchorCtr="0">
            <a:noAutofit/>
          </a:bodyPr>
          <a:lstStyle/>
          <a:p>
            <a:pPr algn="ctr" defTabSz="685800"/>
            <a:r>
              <a:rPr lang="en-US" sz="1350" b="1" dirty="0">
                <a:solidFill>
                  <a:srgbClr val="F15922"/>
                </a:solidFill>
              </a:rPr>
              <a:t>20 million </a:t>
            </a:r>
            <a:r>
              <a:rPr lang="en-US" sz="1050" dirty="0" err="1">
                <a:solidFill>
                  <a:srgbClr val="FFFFFF"/>
                </a:solidFill>
              </a:rPr>
              <a:t>HealthyFood</a:t>
            </a:r>
            <a:r>
              <a:rPr lang="en-US" sz="1050" dirty="0">
                <a:solidFill>
                  <a:srgbClr val="FFFFFF"/>
                </a:solidFill>
              </a:rPr>
              <a:t> baskets bought</a:t>
            </a:r>
            <a:endParaRPr lang="en-GB" sz="1050" dirty="0">
              <a:solidFill>
                <a:srgbClr val="FFFFFF"/>
              </a:solidFill>
            </a:endParaRPr>
          </a:p>
        </p:txBody>
      </p:sp>
      <p:sp>
        <p:nvSpPr>
          <p:cNvPr id="90" name="Rectangle 89"/>
          <p:cNvSpPr/>
          <p:nvPr/>
        </p:nvSpPr>
        <p:spPr>
          <a:xfrm>
            <a:off x="225782" y="3938523"/>
            <a:ext cx="1026000" cy="530915"/>
          </a:xfrm>
          <a:prstGeom prst="rect">
            <a:avLst/>
          </a:prstGeom>
        </p:spPr>
        <p:txBody>
          <a:bodyPr wrap="square" lIns="54000" tIns="27000" rIns="54000" bIns="54000" anchor="t" anchorCtr="0">
            <a:noAutofit/>
          </a:bodyPr>
          <a:lstStyle/>
          <a:p>
            <a:pPr algn="ctr" defTabSz="685800"/>
            <a:r>
              <a:rPr lang="en-US" sz="1350" b="1" dirty="0">
                <a:solidFill>
                  <a:srgbClr val="2BA8ED"/>
                </a:solidFill>
              </a:rPr>
              <a:t>R1 billion </a:t>
            </a:r>
            <a:r>
              <a:rPr lang="en-US" sz="1050" dirty="0" err="1">
                <a:solidFill>
                  <a:srgbClr val="FFFFFF"/>
                </a:solidFill>
              </a:rPr>
              <a:t>HealthyFood</a:t>
            </a:r>
            <a:r>
              <a:rPr lang="en-US" sz="1050" dirty="0">
                <a:solidFill>
                  <a:srgbClr val="FFFFFF"/>
                </a:solidFill>
              </a:rPr>
              <a:t/>
            </a:r>
            <a:br>
              <a:rPr lang="en-US" sz="1050" dirty="0">
                <a:solidFill>
                  <a:srgbClr val="FFFFFF"/>
                </a:solidFill>
              </a:rPr>
            </a:br>
            <a:r>
              <a:rPr lang="en-US" sz="1050" dirty="0">
                <a:solidFill>
                  <a:srgbClr val="FFFFFF"/>
                </a:solidFill>
              </a:rPr>
              <a:t>cash back</a:t>
            </a:r>
            <a:endParaRPr lang="en-GB" sz="1050" dirty="0">
              <a:solidFill>
                <a:srgbClr val="FFFFFF"/>
              </a:solidFill>
            </a:endParaRPr>
          </a:p>
        </p:txBody>
      </p:sp>
      <p:sp>
        <p:nvSpPr>
          <p:cNvPr id="91" name="Rectangle 90"/>
          <p:cNvSpPr/>
          <p:nvPr/>
        </p:nvSpPr>
        <p:spPr>
          <a:xfrm>
            <a:off x="2444285" y="3938523"/>
            <a:ext cx="1026000" cy="530915"/>
          </a:xfrm>
          <a:prstGeom prst="rect">
            <a:avLst/>
          </a:prstGeom>
        </p:spPr>
        <p:txBody>
          <a:bodyPr wrap="square" lIns="54000" tIns="27000" rIns="54000" bIns="54000" anchor="t" anchorCtr="0">
            <a:noAutofit/>
          </a:bodyPr>
          <a:lstStyle/>
          <a:p>
            <a:pPr algn="ctr" defTabSz="685800"/>
            <a:r>
              <a:rPr lang="en-US" sz="1350" b="1" dirty="0">
                <a:solidFill>
                  <a:srgbClr val="2BA8ED"/>
                </a:solidFill>
              </a:rPr>
              <a:t>2.5 million </a:t>
            </a:r>
            <a:r>
              <a:rPr lang="en-US" sz="1050" dirty="0">
                <a:solidFill>
                  <a:srgbClr val="FFFFFF"/>
                </a:solidFill>
              </a:rPr>
              <a:t>discounted movies</a:t>
            </a:r>
            <a:endParaRPr lang="en-GB" sz="1050" dirty="0">
              <a:solidFill>
                <a:srgbClr val="FFFFFF"/>
              </a:solidFill>
            </a:endParaRPr>
          </a:p>
        </p:txBody>
      </p:sp>
      <p:sp>
        <p:nvSpPr>
          <p:cNvPr id="92" name="Rectangle 91"/>
          <p:cNvSpPr/>
          <p:nvPr/>
        </p:nvSpPr>
        <p:spPr>
          <a:xfrm>
            <a:off x="1280093" y="3953608"/>
            <a:ext cx="1026000" cy="530915"/>
          </a:xfrm>
          <a:prstGeom prst="rect">
            <a:avLst/>
          </a:prstGeom>
        </p:spPr>
        <p:txBody>
          <a:bodyPr wrap="square" lIns="54000" tIns="27000" rIns="54000" bIns="54000" anchor="t" anchorCtr="0">
            <a:noAutofit/>
          </a:bodyPr>
          <a:lstStyle/>
          <a:p>
            <a:pPr algn="ctr" defTabSz="685800"/>
            <a:r>
              <a:rPr lang="en-US" sz="1350" b="1" dirty="0">
                <a:solidFill>
                  <a:srgbClr val="2BA8ED"/>
                </a:solidFill>
              </a:rPr>
              <a:t>1 million </a:t>
            </a:r>
            <a:r>
              <a:rPr lang="en-US" sz="1050" dirty="0">
                <a:solidFill>
                  <a:srgbClr val="FFFFFF"/>
                </a:solidFill>
              </a:rPr>
              <a:t>discounted</a:t>
            </a:r>
            <a:br>
              <a:rPr lang="en-US" sz="1050" dirty="0">
                <a:solidFill>
                  <a:srgbClr val="FFFFFF"/>
                </a:solidFill>
              </a:rPr>
            </a:br>
            <a:r>
              <a:rPr lang="en-US" sz="1050" dirty="0">
                <a:solidFill>
                  <a:srgbClr val="FFFFFF"/>
                </a:solidFill>
              </a:rPr>
              <a:t>flights booked</a:t>
            </a:r>
            <a:endParaRPr lang="en-GB" sz="1050" dirty="0">
              <a:solidFill>
                <a:srgbClr val="FFFFFF"/>
              </a:solidFill>
            </a:endParaRPr>
          </a:p>
        </p:txBody>
      </p:sp>
      <p:sp>
        <p:nvSpPr>
          <p:cNvPr id="93" name="Rectangle 92"/>
          <p:cNvSpPr/>
          <p:nvPr/>
        </p:nvSpPr>
        <p:spPr>
          <a:xfrm>
            <a:off x="3512500" y="3938523"/>
            <a:ext cx="1026000" cy="530915"/>
          </a:xfrm>
          <a:prstGeom prst="rect">
            <a:avLst/>
          </a:prstGeom>
        </p:spPr>
        <p:txBody>
          <a:bodyPr wrap="square" lIns="54000" tIns="27000" rIns="54000" bIns="54000" anchor="t" anchorCtr="0">
            <a:noAutofit/>
          </a:bodyPr>
          <a:lstStyle/>
          <a:p>
            <a:pPr algn="ctr" defTabSz="685800"/>
            <a:r>
              <a:rPr lang="en-US" sz="1350" b="1" dirty="0">
                <a:solidFill>
                  <a:srgbClr val="2BA8ED"/>
                </a:solidFill>
              </a:rPr>
              <a:t>1.8 billion </a:t>
            </a:r>
            <a:r>
              <a:rPr lang="en-US" sz="1050" dirty="0">
                <a:solidFill>
                  <a:srgbClr val="FFFFFF"/>
                </a:solidFill>
              </a:rPr>
              <a:t>Discovery Miles earned</a:t>
            </a:r>
            <a:endParaRPr lang="en-GB" sz="1050" dirty="0">
              <a:solidFill>
                <a:srgbClr val="FFFFFF"/>
              </a:solidFill>
            </a:endParaRPr>
          </a:p>
        </p:txBody>
      </p:sp>
      <p:sp>
        <p:nvSpPr>
          <p:cNvPr id="94" name="Rectangle 93"/>
          <p:cNvSpPr/>
          <p:nvPr/>
        </p:nvSpPr>
        <p:spPr>
          <a:xfrm>
            <a:off x="3512500" y="1683032"/>
            <a:ext cx="1119513" cy="530915"/>
          </a:xfrm>
          <a:prstGeom prst="rect">
            <a:avLst/>
          </a:prstGeom>
        </p:spPr>
        <p:txBody>
          <a:bodyPr wrap="square" lIns="54000" tIns="27000" rIns="54000" bIns="54000" anchor="t" anchorCtr="0">
            <a:noAutofit/>
          </a:bodyPr>
          <a:lstStyle/>
          <a:p>
            <a:pPr algn="ctr" defTabSz="685800"/>
            <a:r>
              <a:rPr lang="en-US" sz="1350" b="1" dirty="0">
                <a:solidFill>
                  <a:srgbClr val="F15922"/>
                </a:solidFill>
              </a:rPr>
              <a:t>Over 10 000 </a:t>
            </a:r>
          </a:p>
          <a:p>
            <a:pPr algn="ctr" defTabSz="685800"/>
            <a:r>
              <a:rPr lang="en-US" sz="1050" dirty="0">
                <a:solidFill>
                  <a:srgbClr val="FFFFFF"/>
                </a:solidFill>
              </a:rPr>
              <a:t>Team Vitality members</a:t>
            </a:r>
            <a:endParaRPr lang="en-GB" sz="1050" dirty="0">
              <a:solidFill>
                <a:srgbClr val="FFFFFF"/>
              </a:solidFill>
            </a:endParaRPr>
          </a:p>
        </p:txBody>
      </p:sp>
      <p:grpSp>
        <p:nvGrpSpPr>
          <p:cNvPr id="95" name="Group 4"/>
          <p:cNvGrpSpPr>
            <a:grpSpLocks noChangeAspect="1"/>
          </p:cNvGrpSpPr>
          <p:nvPr/>
        </p:nvGrpSpPr>
        <p:grpSpPr bwMode="auto">
          <a:xfrm>
            <a:off x="512667" y="1140241"/>
            <a:ext cx="456010" cy="460772"/>
            <a:chOff x="391" y="1062"/>
            <a:chExt cx="383" cy="387"/>
          </a:xfrm>
        </p:grpSpPr>
        <p:sp>
          <p:nvSpPr>
            <p:cNvPr id="96" name="Freeform 5"/>
            <p:cNvSpPr>
              <a:spLocks noEditPoints="1"/>
            </p:cNvSpPr>
            <p:nvPr/>
          </p:nvSpPr>
          <p:spPr bwMode="auto">
            <a:xfrm>
              <a:off x="443" y="1161"/>
              <a:ext cx="250" cy="189"/>
            </a:xfrm>
            <a:custGeom>
              <a:avLst/>
              <a:gdLst>
                <a:gd name="T0" fmla="*/ 14 w 71"/>
                <a:gd name="T1" fmla="*/ 18 h 54"/>
                <a:gd name="T2" fmla="*/ 16 w 71"/>
                <a:gd name="T3" fmla="*/ 18 h 54"/>
                <a:gd name="T4" fmla="*/ 3 w 71"/>
                <a:gd name="T5" fmla="*/ 18 h 54"/>
                <a:gd name="T6" fmla="*/ 5 w 71"/>
                <a:gd name="T7" fmla="*/ 18 h 54"/>
                <a:gd name="T8" fmla="*/ 28 w 71"/>
                <a:gd name="T9" fmla="*/ 31 h 54"/>
                <a:gd name="T10" fmla="*/ 31 w 71"/>
                <a:gd name="T11" fmla="*/ 34 h 54"/>
                <a:gd name="T12" fmla="*/ 34 w 71"/>
                <a:gd name="T13" fmla="*/ 31 h 54"/>
                <a:gd name="T14" fmla="*/ 31 w 71"/>
                <a:gd name="T15" fmla="*/ 28 h 54"/>
                <a:gd name="T16" fmla="*/ 28 w 71"/>
                <a:gd name="T17" fmla="*/ 31 h 54"/>
                <a:gd name="T18" fmla="*/ 31 w 71"/>
                <a:gd name="T19" fmla="*/ 34 h 54"/>
                <a:gd name="T20" fmla="*/ 31 w 71"/>
                <a:gd name="T21" fmla="*/ 44 h 54"/>
                <a:gd name="T22" fmla="*/ 29 w 71"/>
                <a:gd name="T23" fmla="*/ 49 h 54"/>
                <a:gd name="T24" fmla="*/ 23 w 71"/>
                <a:gd name="T25" fmla="*/ 54 h 54"/>
                <a:gd name="T26" fmla="*/ 14 w 71"/>
                <a:gd name="T27" fmla="*/ 52 h 54"/>
                <a:gd name="T28" fmla="*/ 9 w 71"/>
                <a:gd name="T29" fmla="*/ 45 h 54"/>
                <a:gd name="T30" fmla="*/ 3 w 71"/>
                <a:gd name="T31" fmla="*/ 18 h 54"/>
                <a:gd name="T32" fmla="*/ 1 w 71"/>
                <a:gd name="T33" fmla="*/ 20 h 54"/>
                <a:gd name="T34" fmla="*/ 0 w 71"/>
                <a:gd name="T35" fmla="*/ 26 h 54"/>
                <a:gd name="T36" fmla="*/ 1 w 71"/>
                <a:gd name="T37" fmla="*/ 34 h 54"/>
                <a:gd name="T38" fmla="*/ 5 w 71"/>
                <a:gd name="T39" fmla="*/ 43 h 54"/>
                <a:gd name="T40" fmla="*/ 9 w 71"/>
                <a:gd name="T41" fmla="*/ 45 h 54"/>
                <a:gd name="T42" fmla="*/ 12 w 71"/>
                <a:gd name="T43" fmla="*/ 45 h 54"/>
                <a:gd name="T44" fmla="*/ 16 w 71"/>
                <a:gd name="T45" fmla="*/ 40 h 54"/>
                <a:gd name="T46" fmla="*/ 19 w 71"/>
                <a:gd name="T47" fmla="*/ 30 h 54"/>
                <a:gd name="T48" fmla="*/ 19 w 71"/>
                <a:gd name="T49" fmla="*/ 25 h 54"/>
                <a:gd name="T50" fmla="*/ 18 w 71"/>
                <a:gd name="T51" fmla="*/ 20 h 54"/>
                <a:gd name="T52" fmla="*/ 16 w 71"/>
                <a:gd name="T53" fmla="*/ 18 h 54"/>
                <a:gd name="T54" fmla="*/ 48 w 71"/>
                <a:gd name="T55" fmla="*/ 15 h 54"/>
                <a:gd name="T56" fmla="*/ 48 w 71"/>
                <a:gd name="T57" fmla="*/ 7 h 54"/>
                <a:gd name="T58" fmla="*/ 39 w 71"/>
                <a:gd name="T59" fmla="*/ 19 h 54"/>
                <a:gd name="T60" fmla="*/ 48 w 71"/>
                <a:gd name="T61" fmla="*/ 15 h 54"/>
                <a:gd name="T62" fmla="*/ 58 w 71"/>
                <a:gd name="T63" fmla="*/ 19 h 54"/>
                <a:gd name="T64" fmla="*/ 66 w 71"/>
                <a:gd name="T65" fmla="*/ 11 h 54"/>
                <a:gd name="T66" fmla="*/ 58 w 71"/>
                <a:gd name="T67" fmla="*/ 19 h 54"/>
                <a:gd name="T68" fmla="*/ 66 w 71"/>
                <a:gd name="T69" fmla="*/ 11 h 54"/>
                <a:gd name="T70" fmla="*/ 48 w 71"/>
                <a:gd name="T71" fmla="*/ 3 h 54"/>
                <a:gd name="T72" fmla="*/ 31 w 71"/>
                <a:gd name="T73" fmla="*/ 11 h 54"/>
                <a:gd name="T74" fmla="*/ 39 w 71"/>
                <a:gd name="T75" fmla="*/ 19 h 54"/>
                <a:gd name="T76" fmla="*/ 31 w 71"/>
                <a:gd name="T77" fmla="*/ 11 h 54"/>
                <a:gd name="T78" fmla="*/ 71 w 71"/>
                <a:gd name="T79" fmla="*/ 41 h 54"/>
                <a:gd name="T80" fmla="*/ 67 w 71"/>
                <a:gd name="T81" fmla="*/ 45 h 54"/>
                <a:gd name="T82" fmla="*/ 30 w 71"/>
                <a:gd name="T83" fmla="*/ 45 h 54"/>
                <a:gd name="T84" fmla="*/ 26 w 71"/>
                <a:gd name="T85" fmla="*/ 41 h 54"/>
                <a:gd name="T86" fmla="*/ 26 w 71"/>
                <a:gd name="T87" fmla="*/ 4 h 54"/>
                <a:gd name="T88" fmla="*/ 30 w 71"/>
                <a:gd name="T89" fmla="*/ 0 h 54"/>
                <a:gd name="T90" fmla="*/ 67 w 71"/>
                <a:gd name="T91" fmla="*/ 0 h 54"/>
                <a:gd name="T92" fmla="*/ 71 w 71"/>
                <a:gd name="T93" fmla="*/ 4 h 54"/>
                <a:gd name="T94" fmla="*/ 71 w 71"/>
                <a:gd name="T95"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1" h="54">
                  <a:moveTo>
                    <a:pt x="14" y="18"/>
                  </a:moveTo>
                  <a:cubicBezTo>
                    <a:pt x="16" y="18"/>
                    <a:pt x="16" y="18"/>
                    <a:pt x="16" y="18"/>
                  </a:cubicBezTo>
                  <a:moveTo>
                    <a:pt x="3" y="18"/>
                  </a:moveTo>
                  <a:cubicBezTo>
                    <a:pt x="5" y="18"/>
                    <a:pt x="5" y="18"/>
                    <a:pt x="5" y="18"/>
                  </a:cubicBezTo>
                  <a:moveTo>
                    <a:pt x="28" y="31"/>
                  </a:moveTo>
                  <a:cubicBezTo>
                    <a:pt x="28" y="32"/>
                    <a:pt x="29" y="34"/>
                    <a:pt x="31" y="34"/>
                  </a:cubicBezTo>
                  <a:cubicBezTo>
                    <a:pt x="33" y="34"/>
                    <a:pt x="34" y="32"/>
                    <a:pt x="34" y="31"/>
                  </a:cubicBezTo>
                  <a:cubicBezTo>
                    <a:pt x="34" y="29"/>
                    <a:pt x="33" y="28"/>
                    <a:pt x="31" y="28"/>
                  </a:cubicBezTo>
                  <a:cubicBezTo>
                    <a:pt x="29" y="28"/>
                    <a:pt x="28" y="29"/>
                    <a:pt x="28" y="31"/>
                  </a:cubicBezTo>
                  <a:close/>
                  <a:moveTo>
                    <a:pt x="31" y="34"/>
                  </a:moveTo>
                  <a:cubicBezTo>
                    <a:pt x="31" y="37"/>
                    <a:pt x="31" y="40"/>
                    <a:pt x="31" y="44"/>
                  </a:cubicBezTo>
                  <a:cubicBezTo>
                    <a:pt x="31" y="46"/>
                    <a:pt x="30" y="48"/>
                    <a:pt x="29" y="49"/>
                  </a:cubicBezTo>
                  <a:cubicBezTo>
                    <a:pt x="28" y="52"/>
                    <a:pt x="26" y="53"/>
                    <a:pt x="23" y="54"/>
                  </a:cubicBezTo>
                  <a:cubicBezTo>
                    <a:pt x="20" y="54"/>
                    <a:pt x="16" y="54"/>
                    <a:pt x="14" y="52"/>
                  </a:cubicBezTo>
                  <a:cubicBezTo>
                    <a:pt x="11" y="51"/>
                    <a:pt x="10" y="48"/>
                    <a:pt x="9" y="45"/>
                  </a:cubicBezTo>
                  <a:moveTo>
                    <a:pt x="3" y="18"/>
                  </a:moveTo>
                  <a:cubicBezTo>
                    <a:pt x="2" y="19"/>
                    <a:pt x="2" y="19"/>
                    <a:pt x="1" y="20"/>
                  </a:cubicBezTo>
                  <a:cubicBezTo>
                    <a:pt x="0" y="22"/>
                    <a:pt x="0" y="24"/>
                    <a:pt x="0" y="26"/>
                  </a:cubicBezTo>
                  <a:cubicBezTo>
                    <a:pt x="0" y="29"/>
                    <a:pt x="0" y="31"/>
                    <a:pt x="1" y="34"/>
                  </a:cubicBezTo>
                  <a:cubicBezTo>
                    <a:pt x="1" y="37"/>
                    <a:pt x="3" y="40"/>
                    <a:pt x="5" y="43"/>
                  </a:cubicBezTo>
                  <a:cubicBezTo>
                    <a:pt x="6" y="44"/>
                    <a:pt x="8" y="45"/>
                    <a:pt x="9" y="45"/>
                  </a:cubicBezTo>
                  <a:cubicBezTo>
                    <a:pt x="10" y="45"/>
                    <a:pt x="11" y="45"/>
                    <a:pt x="12" y="45"/>
                  </a:cubicBezTo>
                  <a:cubicBezTo>
                    <a:pt x="14" y="44"/>
                    <a:pt x="15" y="42"/>
                    <a:pt x="16" y="40"/>
                  </a:cubicBezTo>
                  <a:cubicBezTo>
                    <a:pt x="18" y="37"/>
                    <a:pt x="18" y="34"/>
                    <a:pt x="19" y="30"/>
                  </a:cubicBezTo>
                  <a:cubicBezTo>
                    <a:pt x="19" y="29"/>
                    <a:pt x="19" y="27"/>
                    <a:pt x="19" y="25"/>
                  </a:cubicBezTo>
                  <a:cubicBezTo>
                    <a:pt x="19" y="23"/>
                    <a:pt x="19" y="21"/>
                    <a:pt x="18" y="20"/>
                  </a:cubicBezTo>
                  <a:cubicBezTo>
                    <a:pt x="17" y="19"/>
                    <a:pt x="17" y="19"/>
                    <a:pt x="16" y="18"/>
                  </a:cubicBezTo>
                  <a:moveTo>
                    <a:pt x="48" y="15"/>
                  </a:moveTo>
                  <a:cubicBezTo>
                    <a:pt x="48" y="7"/>
                    <a:pt x="48" y="7"/>
                    <a:pt x="48" y="7"/>
                  </a:cubicBezTo>
                  <a:moveTo>
                    <a:pt x="39" y="19"/>
                  </a:moveTo>
                  <a:cubicBezTo>
                    <a:pt x="41" y="16"/>
                    <a:pt x="45" y="15"/>
                    <a:pt x="48" y="15"/>
                  </a:cubicBezTo>
                  <a:cubicBezTo>
                    <a:pt x="52" y="15"/>
                    <a:pt x="55" y="16"/>
                    <a:pt x="58" y="19"/>
                  </a:cubicBezTo>
                  <a:moveTo>
                    <a:pt x="66" y="11"/>
                  </a:moveTo>
                  <a:cubicBezTo>
                    <a:pt x="58" y="19"/>
                    <a:pt x="58" y="19"/>
                    <a:pt x="58" y="19"/>
                  </a:cubicBezTo>
                  <a:cubicBezTo>
                    <a:pt x="66" y="11"/>
                    <a:pt x="66" y="11"/>
                    <a:pt x="66" y="11"/>
                  </a:cubicBezTo>
                  <a:cubicBezTo>
                    <a:pt x="62" y="6"/>
                    <a:pt x="55" y="3"/>
                    <a:pt x="48" y="3"/>
                  </a:cubicBezTo>
                  <a:cubicBezTo>
                    <a:pt x="41" y="3"/>
                    <a:pt x="35" y="6"/>
                    <a:pt x="31" y="11"/>
                  </a:cubicBezTo>
                  <a:cubicBezTo>
                    <a:pt x="39" y="19"/>
                    <a:pt x="39" y="19"/>
                    <a:pt x="39" y="19"/>
                  </a:cubicBezTo>
                  <a:cubicBezTo>
                    <a:pt x="31" y="11"/>
                    <a:pt x="31" y="11"/>
                    <a:pt x="31" y="11"/>
                  </a:cubicBezTo>
                  <a:moveTo>
                    <a:pt x="71" y="41"/>
                  </a:moveTo>
                  <a:cubicBezTo>
                    <a:pt x="71" y="43"/>
                    <a:pt x="69" y="45"/>
                    <a:pt x="67" y="45"/>
                  </a:cubicBezTo>
                  <a:cubicBezTo>
                    <a:pt x="30" y="45"/>
                    <a:pt x="30" y="45"/>
                    <a:pt x="30" y="45"/>
                  </a:cubicBezTo>
                  <a:cubicBezTo>
                    <a:pt x="28" y="45"/>
                    <a:pt x="26" y="43"/>
                    <a:pt x="26" y="41"/>
                  </a:cubicBezTo>
                  <a:cubicBezTo>
                    <a:pt x="26" y="4"/>
                    <a:pt x="26" y="4"/>
                    <a:pt x="26" y="4"/>
                  </a:cubicBezTo>
                  <a:cubicBezTo>
                    <a:pt x="26" y="2"/>
                    <a:pt x="28" y="0"/>
                    <a:pt x="30" y="0"/>
                  </a:cubicBezTo>
                  <a:cubicBezTo>
                    <a:pt x="67" y="0"/>
                    <a:pt x="67" y="0"/>
                    <a:pt x="67" y="0"/>
                  </a:cubicBezTo>
                  <a:cubicBezTo>
                    <a:pt x="69" y="0"/>
                    <a:pt x="71" y="2"/>
                    <a:pt x="71" y="4"/>
                  </a:cubicBezTo>
                  <a:lnTo>
                    <a:pt x="71" y="41"/>
                  </a:lnTo>
                  <a:close/>
                </a:path>
              </a:pathLst>
            </a:custGeom>
            <a:noFill/>
            <a:ln w="15875" cap="rnd">
              <a:solidFill>
                <a:schemeClr val="bg1">
                  <a:lumMod val="40000"/>
                  <a:lumOff val="6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97" name="Oval 6"/>
            <p:cNvSpPr>
              <a:spLocks noChangeArrowheads="1"/>
            </p:cNvSpPr>
            <p:nvPr/>
          </p:nvSpPr>
          <p:spPr bwMode="auto">
            <a:xfrm>
              <a:off x="391" y="1062"/>
              <a:ext cx="383" cy="387"/>
            </a:xfrm>
            <a:prstGeom prst="ellipse">
              <a:avLst/>
            </a:prstGeom>
            <a:noFill/>
            <a:ln w="22225" cap="flat">
              <a:solidFill>
                <a:srgbClr val="F15A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grpSp>
      <p:grpSp>
        <p:nvGrpSpPr>
          <p:cNvPr id="98" name="Group 9"/>
          <p:cNvGrpSpPr>
            <a:grpSpLocks noChangeAspect="1"/>
          </p:cNvGrpSpPr>
          <p:nvPr/>
        </p:nvGrpSpPr>
        <p:grpSpPr bwMode="auto">
          <a:xfrm>
            <a:off x="1563235" y="1179141"/>
            <a:ext cx="456010" cy="457200"/>
            <a:chOff x="1260" y="1082"/>
            <a:chExt cx="383" cy="384"/>
          </a:xfrm>
        </p:grpSpPr>
        <p:sp>
          <p:nvSpPr>
            <p:cNvPr id="99" name="Freeform 10"/>
            <p:cNvSpPr>
              <a:spLocks noEditPoints="1"/>
            </p:cNvSpPr>
            <p:nvPr/>
          </p:nvSpPr>
          <p:spPr bwMode="auto">
            <a:xfrm>
              <a:off x="1330" y="1202"/>
              <a:ext cx="243" cy="148"/>
            </a:xfrm>
            <a:custGeom>
              <a:avLst/>
              <a:gdLst>
                <a:gd name="T0" fmla="*/ 9 w 69"/>
                <a:gd name="T1" fmla="*/ 33 h 42"/>
                <a:gd name="T2" fmla="*/ 4 w 69"/>
                <a:gd name="T3" fmla="*/ 33 h 42"/>
                <a:gd name="T4" fmla="*/ 4 w 69"/>
                <a:gd name="T5" fmla="*/ 8 h 42"/>
                <a:gd name="T6" fmla="*/ 9 w 69"/>
                <a:gd name="T7" fmla="*/ 8 h 42"/>
                <a:gd name="T8" fmla="*/ 9 w 69"/>
                <a:gd name="T9" fmla="*/ 33 h 42"/>
                <a:gd name="T10" fmla="*/ 17 w 69"/>
                <a:gd name="T11" fmla="*/ 42 h 42"/>
                <a:gd name="T12" fmla="*/ 9 w 69"/>
                <a:gd name="T13" fmla="*/ 42 h 42"/>
                <a:gd name="T14" fmla="*/ 9 w 69"/>
                <a:gd name="T15" fmla="*/ 0 h 42"/>
                <a:gd name="T16" fmla="*/ 17 w 69"/>
                <a:gd name="T17" fmla="*/ 0 h 42"/>
                <a:gd name="T18" fmla="*/ 17 w 69"/>
                <a:gd name="T19" fmla="*/ 42 h 42"/>
                <a:gd name="T20" fmla="*/ 4 w 69"/>
                <a:gd name="T21" fmla="*/ 19 h 42"/>
                <a:gd name="T22" fmla="*/ 1 w 69"/>
                <a:gd name="T23" fmla="*/ 19 h 42"/>
                <a:gd name="T24" fmla="*/ 0 w 69"/>
                <a:gd name="T25" fmla="*/ 20 h 42"/>
                <a:gd name="T26" fmla="*/ 0 w 69"/>
                <a:gd name="T27" fmla="*/ 21 h 42"/>
                <a:gd name="T28" fmla="*/ 1 w 69"/>
                <a:gd name="T29" fmla="*/ 23 h 42"/>
                <a:gd name="T30" fmla="*/ 4 w 69"/>
                <a:gd name="T31" fmla="*/ 23 h 42"/>
                <a:gd name="T32" fmla="*/ 64 w 69"/>
                <a:gd name="T33" fmla="*/ 23 h 42"/>
                <a:gd name="T34" fmla="*/ 67 w 69"/>
                <a:gd name="T35" fmla="*/ 23 h 42"/>
                <a:gd name="T36" fmla="*/ 69 w 69"/>
                <a:gd name="T37" fmla="*/ 21 h 42"/>
                <a:gd name="T38" fmla="*/ 69 w 69"/>
                <a:gd name="T39" fmla="*/ 20 h 42"/>
                <a:gd name="T40" fmla="*/ 67 w 69"/>
                <a:gd name="T41" fmla="*/ 19 h 42"/>
                <a:gd name="T42" fmla="*/ 64 w 69"/>
                <a:gd name="T43" fmla="*/ 19 h 42"/>
                <a:gd name="T44" fmla="*/ 50 w 69"/>
                <a:gd name="T45" fmla="*/ 23 h 42"/>
                <a:gd name="T46" fmla="*/ 18 w 69"/>
                <a:gd name="T47" fmla="*/ 23 h 42"/>
                <a:gd name="T48" fmla="*/ 50 w 69"/>
                <a:gd name="T49" fmla="*/ 19 h 42"/>
                <a:gd name="T50" fmla="*/ 18 w 69"/>
                <a:gd name="T51" fmla="*/ 19 h 42"/>
                <a:gd name="T52" fmla="*/ 59 w 69"/>
                <a:gd name="T53" fmla="*/ 33 h 42"/>
                <a:gd name="T54" fmla="*/ 64 w 69"/>
                <a:gd name="T55" fmla="*/ 33 h 42"/>
                <a:gd name="T56" fmla="*/ 64 w 69"/>
                <a:gd name="T57" fmla="*/ 8 h 42"/>
                <a:gd name="T58" fmla="*/ 59 w 69"/>
                <a:gd name="T59" fmla="*/ 8 h 42"/>
                <a:gd name="T60" fmla="*/ 59 w 69"/>
                <a:gd name="T61" fmla="*/ 33 h 42"/>
                <a:gd name="T62" fmla="*/ 51 w 69"/>
                <a:gd name="T63" fmla="*/ 42 h 42"/>
                <a:gd name="T64" fmla="*/ 59 w 69"/>
                <a:gd name="T65" fmla="*/ 42 h 42"/>
                <a:gd name="T66" fmla="*/ 59 w 69"/>
                <a:gd name="T67" fmla="*/ 0 h 42"/>
                <a:gd name="T68" fmla="*/ 51 w 69"/>
                <a:gd name="T69" fmla="*/ 0 h 42"/>
                <a:gd name="T70" fmla="*/ 51 w 69"/>
                <a:gd name="T7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42">
                  <a:moveTo>
                    <a:pt x="9" y="33"/>
                  </a:moveTo>
                  <a:cubicBezTo>
                    <a:pt x="4" y="33"/>
                    <a:pt x="4" y="33"/>
                    <a:pt x="4" y="33"/>
                  </a:cubicBezTo>
                  <a:cubicBezTo>
                    <a:pt x="4" y="8"/>
                    <a:pt x="4" y="8"/>
                    <a:pt x="4" y="8"/>
                  </a:cubicBezTo>
                  <a:cubicBezTo>
                    <a:pt x="9" y="8"/>
                    <a:pt x="9" y="8"/>
                    <a:pt x="9" y="8"/>
                  </a:cubicBezTo>
                  <a:lnTo>
                    <a:pt x="9" y="33"/>
                  </a:lnTo>
                  <a:close/>
                  <a:moveTo>
                    <a:pt x="17" y="42"/>
                  </a:moveTo>
                  <a:cubicBezTo>
                    <a:pt x="9" y="42"/>
                    <a:pt x="9" y="42"/>
                    <a:pt x="9" y="42"/>
                  </a:cubicBezTo>
                  <a:cubicBezTo>
                    <a:pt x="9" y="0"/>
                    <a:pt x="9" y="0"/>
                    <a:pt x="9" y="0"/>
                  </a:cubicBezTo>
                  <a:cubicBezTo>
                    <a:pt x="17" y="0"/>
                    <a:pt x="17" y="0"/>
                    <a:pt x="17" y="0"/>
                  </a:cubicBezTo>
                  <a:lnTo>
                    <a:pt x="17" y="42"/>
                  </a:lnTo>
                  <a:close/>
                  <a:moveTo>
                    <a:pt x="4" y="19"/>
                  </a:moveTo>
                  <a:cubicBezTo>
                    <a:pt x="1" y="19"/>
                    <a:pt x="1" y="19"/>
                    <a:pt x="1" y="19"/>
                  </a:cubicBezTo>
                  <a:cubicBezTo>
                    <a:pt x="0" y="19"/>
                    <a:pt x="0" y="19"/>
                    <a:pt x="0" y="20"/>
                  </a:cubicBezTo>
                  <a:cubicBezTo>
                    <a:pt x="0" y="21"/>
                    <a:pt x="0" y="21"/>
                    <a:pt x="0" y="21"/>
                  </a:cubicBezTo>
                  <a:cubicBezTo>
                    <a:pt x="0" y="22"/>
                    <a:pt x="0" y="23"/>
                    <a:pt x="1" y="23"/>
                  </a:cubicBezTo>
                  <a:cubicBezTo>
                    <a:pt x="4" y="23"/>
                    <a:pt x="4" y="23"/>
                    <a:pt x="4" y="23"/>
                  </a:cubicBezTo>
                  <a:moveTo>
                    <a:pt x="64" y="23"/>
                  </a:moveTo>
                  <a:cubicBezTo>
                    <a:pt x="67" y="23"/>
                    <a:pt x="67" y="23"/>
                    <a:pt x="67" y="23"/>
                  </a:cubicBezTo>
                  <a:cubicBezTo>
                    <a:pt x="68" y="23"/>
                    <a:pt x="69" y="22"/>
                    <a:pt x="69" y="21"/>
                  </a:cubicBezTo>
                  <a:cubicBezTo>
                    <a:pt x="69" y="20"/>
                    <a:pt x="69" y="20"/>
                    <a:pt x="69" y="20"/>
                  </a:cubicBezTo>
                  <a:cubicBezTo>
                    <a:pt x="69" y="19"/>
                    <a:pt x="68" y="19"/>
                    <a:pt x="67" y="19"/>
                  </a:cubicBezTo>
                  <a:cubicBezTo>
                    <a:pt x="64" y="19"/>
                    <a:pt x="64" y="19"/>
                    <a:pt x="64" y="19"/>
                  </a:cubicBezTo>
                  <a:moveTo>
                    <a:pt x="50" y="23"/>
                  </a:moveTo>
                  <a:cubicBezTo>
                    <a:pt x="18" y="23"/>
                    <a:pt x="18" y="23"/>
                    <a:pt x="18" y="23"/>
                  </a:cubicBezTo>
                  <a:moveTo>
                    <a:pt x="50" y="19"/>
                  </a:moveTo>
                  <a:cubicBezTo>
                    <a:pt x="18" y="19"/>
                    <a:pt x="18" y="19"/>
                    <a:pt x="18" y="19"/>
                  </a:cubicBezTo>
                  <a:moveTo>
                    <a:pt x="59" y="33"/>
                  </a:moveTo>
                  <a:cubicBezTo>
                    <a:pt x="64" y="33"/>
                    <a:pt x="64" y="33"/>
                    <a:pt x="64" y="33"/>
                  </a:cubicBezTo>
                  <a:cubicBezTo>
                    <a:pt x="64" y="8"/>
                    <a:pt x="64" y="8"/>
                    <a:pt x="64" y="8"/>
                  </a:cubicBezTo>
                  <a:cubicBezTo>
                    <a:pt x="59" y="8"/>
                    <a:pt x="59" y="8"/>
                    <a:pt x="59" y="8"/>
                  </a:cubicBezTo>
                  <a:lnTo>
                    <a:pt x="59" y="33"/>
                  </a:lnTo>
                  <a:close/>
                  <a:moveTo>
                    <a:pt x="51" y="42"/>
                  </a:moveTo>
                  <a:cubicBezTo>
                    <a:pt x="59" y="42"/>
                    <a:pt x="59" y="42"/>
                    <a:pt x="59" y="42"/>
                  </a:cubicBezTo>
                  <a:cubicBezTo>
                    <a:pt x="59" y="0"/>
                    <a:pt x="59" y="0"/>
                    <a:pt x="59" y="0"/>
                  </a:cubicBezTo>
                  <a:cubicBezTo>
                    <a:pt x="51" y="0"/>
                    <a:pt x="51" y="0"/>
                    <a:pt x="51" y="0"/>
                  </a:cubicBezTo>
                  <a:lnTo>
                    <a:pt x="51" y="42"/>
                  </a:lnTo>
                  <a:close/>
                </a:path>
              </a:pathLst>
            </a:custGeom>
            <a:noFill/>
            <a:ln w="15875" cap="rnd">
              <a:solidFill>
                <a:schemeClr val="bg1">
                  <a:lumMod val="40000"/>
                  <a:lumOff val="6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00" name="Oval 11"/>
            <p:cNvSpPr>
              <a:spLocks noChangeArrowheads="1"/>
            </p:cNvSpPr>
            <p:nvPr/>
          </p:nvSpPr>
          <p:spPr bwMode="auto">
            <a:xfrm>
              <a:off x="1260" y="1082"/>
              <a:ext cx="383" cy="384"/>
            </a:xfrm>
            <a:prstGeom prst="ellipse">
              <a:avLst/>
            </a:prstGeom>
            <a:noFill/>
            <a:ln w="22225" cap="flat">
              <a:solidFill>
                <a:srgbClr val="F15A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grpSp>
      <p:grpSp>
        <p:nvGrpSpPr>
          <p:cNvPr id="101" name="Group 14"/>
          <p:cNvGrpSpPr>
            <a:grpSpLocks noChangeAspect="1"/>
          </p:cNvGrpSpPr>
          <p:nvPr/>
        </p:nvGrpSpPr>
        <p:grpSpPr bwMode="auto">
          <a:xfrm>
            <a:off x="2722492" y="1145004"/>
            <a:ext cx="460772" cy="456009"/>
            <a:chOff x="2128" y="1066"/>
            <a:chExt cx="387" cy="383"/>
          </a:xfrm>
        </p:grpSpPr>
        <p:sp>
          <p:nvSpPr>
            <p:cNvPr id="102" name="Oval 15"/>
            <p:cNvSpPr>
              <a:spLocks noChangeArrowheads="1"/>
            </p:cNvSpPr>
            <p:nvPr/>
          </p:nvSpPr>
          <p:spPr bwMode="auto">
            <a:xfrm>
              <a:off x="2128" y="1066"/>
              <a:ext cx="387" cy="383"/>
            </a:xfrm>
            <a:prstGeom prst="ellipse">
              <a:avLst/>
            </a:prstGeom>
            <a:noFill/>
            <a:ln w="22225" cap="flat">
              <a:solidFill>
                <a:srgbClr val="F15A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03" name="Freeform 16"/>
            <p:cNvSpPr>
              <a:spLocks noEditPoints="1"/>
            </p:cNvSpPr>
            <p:nvPr/>
          </p:nvSpPr>
          <p:spPr bwMode="auto">
            <a:xfrm>
              <a:off x="2202" y="1161"/>
              <a:ext cx="236" cy="190"/>
            </a:xfrm>
            <a:custGeom>
              <a:avLst/>
              <a:gdLst>
                <a:gd name="T0" fmla="*/ 43 w 67"/>
                <a:gd name="T1" fmla="*/ 34 h 54"/>
                <a:gd name="T2" fmla="*/ 7 w 67"/>
                <a:gd name="T3" fmla="*/ 34 h 54"/>
                <a:gd name="T4" fmla="*/ 60 w 67"/>
                <a:gd name="T5" fmla="*/ 34 h 54"/>
                <a:gd name="T6" fmla="*/ 51 w 67"/>
                <a:gd name="T7" fmla="*/ 34 h 54"/>
                <a:gd name="T8" fmla="*/ 19 w 67"/>
                <a:gd name="T9" fmla="*/ 26 h 54"/>
                <a:gd name="T10" fmla="*/ 11 w 67"/>
                <a:gd name="T11" fmla="*/ 16 h 54"/>
                <a:gd name="T12" fmla="*/ 27 w 67"/>
                <a:gd name="T13" fmla="*/ 15 h 54"/>
                <a:gd name="T14" fmla="*/ 24 w 67"/>
                <a:gd name="T15" fmla="*/ 7 h 54"/>
                <a:gd name="T16" fmla="*/ 24 w 67"/>
                <a:gd name="T17" fmla="*/ 21 h 54"/>
                <a:gd name="T18" fmla="*/ 3 w 67"/>
                <a:gd name="T19" fmla="*/ 11 h 54"/>
                <a:gd name="T20" fmla="*/ 10 w 67"/>
                <a:gd name="T21" fmla="*/ 27 h 54"/>
                <a:gd name="T22" fmla="*/ 33 w 67"/>
                <a:gd name="T23" fmla="*/ 12 h 54"/>
                <a:gd name="T24" fmla="*/ 22 w 67"/>
                <a:gd name="T25" fmla="*/ 0 h 54"/>
                <a:gd name="T26" fmla="*/ 20 w 67"/>
                <a:gd name="T27" fmla="*/ 15 h 54"/>
                <a:gd name="T28" fmla="*/ 54 w 67"/>
                <a:gd name="T29" fmla="*/ 27 h 54"/>
                <a:gd name="T30" fmla="*/ 59 w 67"/>
                <a:gd name="T31" fmla="*/ 19 h 54"/>
                <a:gd name="T32" fmla="*/ 57 w 67"/>
                <a:gd name="T33" fmla="*/ 27 h 54"/>
                <a:gd name="T34" fmla="*/ 65 w 67"/>
                <a:gd name="T35" fmla="*/ 13 h 54"/>
                <a:gd name="T36" fmla="*/ 50 w 67"/>
                <a:gd name="T37" fmla="*/ 27 h 54"/>
                <a:gd name="T38" fmla="*/ 42 w 67"/>
                <a:gd name="T39" fmla="*/ 12 h 54"/>
                <a:gd name="T40" fmla="*/ 50 w 67"/>
                <a:gd name="T41" fmla="*/ 6 h 54"/>
                <a:gd name="T42" fmla="*/ 57 w 67"/>
                <a:gd name="T43" fmla="*/ 14 h 54"/>
                <a:gd name="T44" fmla="*/ 29 w 67"/>
                <a:gd name="T45" fmla="*/ 26 h 54"/>
                <a:gd name="T46" fmla="*/ 36 w 67"/>
                <a:gd name="T47" fmla="*/ 20 h 54"/>
                <a:gd name="T48" fmla="*/ 44 w 67"/>
                <a:gd name="T49" fmla="*/ 26 h 54"/>
                <a:gd name="T50" fmla="*/ 24 w 67"/>
                <a:gd name="T51" fmla="*/ 27 h 54"/>
                <a:gd name="T52" fmla="*/ 24 w 67"/>
                <a:gd name="T53" fmla="*/ 24 h 54"/>
                <a:gd name="T54" fmla="*/ 36 w 67"/>
                <a:gd name="T55" fmla="*/ 12 h 54"/>
                <a:gd name="T56" fmla="*/ 49 w 67"/>
                <a:gd name="T57" fmla="*/ 24 h 54"/>
                <a:gd name="T58" fmla="*/ 49 w 67"/>
                <a:gd name="T59" fmla="*/ 27 h 54"/>
                <a:gd name="T60" fmla="*/ 6 w 67"/>
                <a:gd name="T61" fmla="*/ 27 h 54"/>
                <a:gd name="T62" fmla="*/ 33 w 67"/>
                <a:gd name="T63" fmla="*/ 54 h 54"/>
                <a:gd name="T64" fmla="*/ 61 w 67"/>
                <a:gd name="T65" fmla="*/ 27 h 54"/>
                <a:gd name="T66" fmla="*/ 6 w 67"/>
                <a:gd name="T67"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54">
                  <a:moveTo>
                    <a:pt x="43" y="34"/>
                  </a:moveTo>
                  <a:cubicBezTo>
                    <a:pt x="7" y="34"/>
                    <a:pt x="7" y="34"/>
                    <a:pt x="7" y="34"/>
                  </a:cubicBezTo>
                  <a:moveTo>
                    <a:pt x="60" y="34"/>
                  </a:moveTo>
                  <a:cubicBezTo>
                    <a:pt x="51" y="34"/>
                    <a:pt x="51" y="34"/>
                    <a:pt x="51" y="34"/>
                  </a:cubicBezTo>
                  <a:moveTo>
                    <a:pt x="19" y="26"/>
                  </a:moveTo>
                  <a:cubicBezTo>
                    <a:pt x="19" y="26"/>
                    <a:pt x="19" y="20"/>
                    <a:pt x="11" y="16"/>
                  </a:cubicBezTo>
                  <a:moveTo>
                    <a:pt x="27" y="15"/>
                  </a:moveTo>
                  <a:cubicBezTo>
                    <a:pt x="27" y="15"/>
                    <a:pt x="28" y="9"/>
                    <a:pt x="24" y="7"/>
                  </a:cubicBezTo>
                  <a:moveTo>
                    <a:pt x="24" y="21"/>
                  </a:moveTo>
                  <a:cubicBezTo>
                    <a:pt x="24" y="21"/>
                    <a:pt x="21" y="8"/>
                    <a:pt x="3" y="11"/>
                  </a:cubicBezTo>
                  <a:cubicBezTo>
                    <a:pt x="3" y="11"/>
                    <a:pt x="0" y="21"/>
                    <a:pt x="10" y="27"/>
                  </a:cubicBezTo>
                  <a:moveTo>
                    <a:pt x="33" y="12"/>
                  </a:moveTo>
                  <a:cubicBezTo>
                    <a:pt x="33" y="12"/>
                    <a:pt x="31" y="3"/>
                    <a:pt x="22" y="0"/>
                  </a:cubicBezTo>
                  <a:cubicBezTo>
                    <a:pt x="22" y="0"/>
                    <a:pt x="16" y="6"/>
                    <a:pt x="20" y="15"/>
                  </a:cubicBezTo>
                  <a:moveTo>
                    <a:pt x="54" y="27"/>
                  </a:moveTo>
                  <a:cubicBezTo>
                    <a:pt x="54" y="27"/>
                    <a:pt x="55" y="22"/>
                    <a:pt x="59" y="19"/>
                  </a:cubicBezTo>
                  <a:moveTo>
                    <a:pt x="57" y="27"/>
                  </a:moveTo>
                  <a:cubicBezTo>
                    <a:pt x="57" y="27"/>
                    <a:pt x="67" y="24"/>
                    <a:pt x="65" y="13"/>
                  </a:cubicBezTo>
                  <a:cubicBezTo>
                    <a:pt x="65" y="13"/>
                    <a:pt x="49" y="11"/>
                    <a:pt x="50" y="27"/>
                  </a:cubicBezTo>
                  <a:moveTo>
                    <a:pt x="42" y="12"/>
                  </a:moveTo>
                  <a:cubicBezTo>
                    <a:pt x="43" y="9"/>
                    <a:pt x="46" y="6"/>
                    <a:pt x="50" y="6"/>
                  </a:cubicBezTo>
                  <a:cubicBezTo>
                    <a:pt x="54" y="6"/>
                    <a:pt x="57" y="9"/>
                    <a:pt x="57" y="14"/>
                  </a:cubicBezTo>
                  <a:moveTo>
                    <a:pt x="29" y="26"/>
                  </a:moveTo>
                  <a:cubicBezTo>
                    <a:pt x="30" y="23"/>
                    <a:pt x="33" y="20"/>
                    <a:pt x="36" y="20"/>
                  </a:cubicBezTo>
                  <a:cubicBezTo>
                    <a:pt x="40" y="20"/>
                    <a:pt x="43" y="23"/>
                    <a:pt x="44" y="26"/>
                  </a:cubicBezTo>
                  <a:moveTo>
                    <a:pt x="24" y="27"/>
                  </a:moveTo>
                  <a:cubicBezTo>
                    <a:pt x="24" y="26"/>
                    <a:pt x="24" y="25"/>
                    <a:pt x="24" y="24"/>
                  </a:cubicBezTo>
                  <a:cubicBezTo>
                    <a:pt x="24" y="17"/>
                    <a:pt x="29" y="12"/>
                    <a:pt x="36" y="12"/>
                  </a:cubicBezTo>
                  <a:cubicBezTo>
                    <a:pt x="43" y="12"/>
                    <a:pt x="49" y="17"/>
                    <a:pt x="49" y="24"/>
                  </a:cubicBezTo>
                  <a:cubicBezTo>
                    <a:pt x="49" y="25"/>
                    <a:pt x="49" y="26"/>
                    <a:pt x="49" y="27"/>
                  </a:cubicBezTo>
                  <a:moveTo>
                    <a:pt x="6" y="27"/>
                  </a:moveTo>
                  <a:cubicBezTo>
                    <a:pt x="6" y="42"/>
                    <a:pt x="18" y="54"/>
                    <a:pt x="33" y="54"/>
                  </a:cubicBezTo>
                  <a:cubicBezTo>
                    <a:pt x="49" y="54"/>
                    <a:pt x="61" y="42"/>
                    <a:pt x="61" y="27"/>
                  </a:cubicBezTo>
                  <a:lnTo>
                    <a:pt x="6" y="27"/>
                  </a:lnTo>
                  <a:close/>
                </a:path>
              </a:pathLst>
            </a:custGeom>
            <a:noFill/>
            <a:ln w="15875" cap="rnd">
              <a:solidFill>
                <a:schemeClr val="bg1">
                  <a:lumMod val="40000"/>
                  <a:lumOff val="6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grpSp>
      <p:grpSp>
        <p:nvGrpSpPr>
          <p:cNvPr id="104" name="Group 19"/>
          <p:cNvGrpSpPr>
            <a:grpSpLocks noChangeAspect="1"/>
          </p:cNvGrpSpPr>
          <p:nvPr/>
        </p:nvGrpSpPr>
        <p:grpSpPr bwMode="auto">
          <a:xfrm>
            <a:off x="3800062" y="1164054"/>
            <a:ext cx="456009" cy="460772"/>
            <a:chOff x="3008" y="1082"/>
            <a:chExt cx="383" cy="387"/>
          </a:xfrm>
        </p:grpSpPr>
        <p:sp>
          <p:nvSpPr>
            <p:cNvPr id="105" name="Oval 20"/>
            <p:cNvSpPr>
              <a:spLocks noChangeArrowheads="1"/>
            </p:cNvSpPr>
            <p:nvPr/>
          </p:nvSpPr>
          <p:spPr bwMode="auto">
            <a:xfrm>
              <a:off x="3008" y="1082"/>
              <a:ext cx="383" cy="387"/>
            </a:xfrm>
            <a:prstGeom prst="ellipse">
              <a:avLst/>
            </a:prstGeom>
            <a:noFill/>
            <a:ln w="22225" cap="flat">
              <a:solidFill>
                <a:srgbClr val="F15A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06" name="Freeform 21"/>
            <p:cNvSpPr>
              <a:spLocks noEditPoints="1"/>
            </p:cNvSpPr>
            <p:nvPr/>
          </p:nvSpPr>
          <p:spPr bwMode="auto">
            <a:xfrm>
              <a:off x="3053" y="1223"/>
              <a:ext cx="282" cy="105"/>
            </a:xfrm>
            <a:custGeom>
              <a:avLst/>
              <a:gdLst>
                <a:gd name="T0" fmla="*/ 46 w 80"/>
                <a:gd name="T1" fmla="*/ 13 h 30"/>
                <a:gd name="T2" fmla="*/ 44 w 80"/>
                <a:gd name="T3" fmla="*/ 24 h 30"/>
                <a:gd name="T4" fmla="*/ 42 w 80"/>
                <a:gd name="T5" fmla="*/ 11 h 30"/>
                <a:gd name="T6" fmla="*/ 36 w 80"/>
                <a:gd name="T7" fmla="*/ 24 h 30"/>
                <a:gd name="T8" fmla="*/ 38 w 80"/>
                <a:gd name="T9" fmla="*/ 9 h 30"/>
                <a:gd name="T10" fmla="*/ 28 w 80"/>
                <a:gd name="T11" fmla="*/ 24 h 30"/>
                <a:gd name="T12" fmla="*/ 5 w 80"/>
                <a:gd name="T13" fmla="*/ 12 h 30"/>
                <a:gd name="T14" fmla="*/ 10 w 80"/>
                <a:gd name="T15" fmla="*/ 24 h 30"/>
                <a:gd name="T16" fmla="*/ 63 w 80"/>
                <a:gd name="T17" fmla="*/ 15 h 30"/>
                <a:gd name="T18" fmla="*/ 55 w 80"/>
                <a:gd name="T19" fmla="*/ 17 h 30"/>
                <a:gd name="T20" fmla="*/ 29 w 80"/>
                <a:gd name="T21" fmla="*/ 5 h 30"/>
                <a:gd name="T22" fmla="*/ 73 w 80"/>
                <a:gd name="T23" fmla="*/ 17 h 30"/>
                <a:gd name="T24" fmla="*/ 69 w 80"/>
                <a:gd name="T25" fmla="*/ 21 h 30"/>
                <a:gd name="T26" fmla="*/ 60 w 80"/>
                <a:gd name="T27" fmla="*/ 24 h 30"/>
                <a:gd name="T28" fmla="*/ 79 w 80"/>
                <a:gd name="T29" fmla="*/ 22 h 30"/>
                <a:gd name="T30" fmla="*/ 65 w 80"/>
                <a:gd name="T31" fmla="*/ 24 h 30"/>
                <a:gd name="T32" fmla="*/ 5 w 80"/>
                <a:gd name="T33" fmla="*/ 24 h 30"/>
                <a:gd name="T34" fmla="*/ 5 w 80"/>
                <a:gd name="T35" fmla="*/ 24 h 30"/>
                <a:gd name="T36" fmla="*/ 9 w 80"/>
                <a:gd name="T37" fmla="*/ 3 h 30"/>
                <a:gd name="T38" fmla="*/ 32 w 80"/>
                <a:gd name="T39" fmla="*/ 0 h 30"/>
                <a:gd name="T40" fmla="*/ 62 w 80"/>
                <a:gd name="T41" fmla="*/ 15 h 30"/>
                <a:gd name="T42" fmla="*/ 79 w 80"/>
                <a:gd name="T43" fmla="*/ 27 h 30"/>
                <a:gd name="T44" fmla="*/ 65 w 80"/>
                <a:gd name="T45" fmla="*/ 30 h 30"/>
                <a:gd name="T46" fmla="*/ 4 w 80"/>
                <a:gd name="T47" fmla="*/ 30 h 30"/>
                <a:gd name="T48" fmla="*/ 5 w 80"/>
                <a:gd name="T49"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30">
                  <a:moveTo>
                    <a:pt x="46" y="13"/>
                  </a:moveTo>
                  <a:cubicBezTo>
                    <a:pt x="44" y="24"/>
                    <a:pt x="44" y="24"/>
                    <a:pt x="44" y="24"/>
                  </a:cubicBezTo>
                  <a:moveTo>
                    <a:pt x="42" y="11"/>
                  </a:moveTo>
                  <a:cubicBezTo>
                    <a:pt x="36" y="24"/>
                    <a:pt x="36" y="24"/>
                    <a:pt x="36" y="24"/>
                  </a:cubicBezTo>
                  <a:moveTo>
                    <a:pt x="38" y="9"/>
                  </a:moveTo>
                  <a:cubicBezTo>
                    <a:pt x="28" y="24"/>
                    <a:pt x="28" y="24"/>
                    <a:pt x="28" y="24"/>
                  </a:cubicBezTo>
                  <a:moveTo>
                    <a:pt x="5" y="12"/>
                  </a:moveTo>
                  <a:cubicBezTo>
                    <a:pt x="5" y="12"/>
                    <a:pt x="11" y="17"/>
                    <a:pt x="10" y="24"/>
                  </a:cubicBezTo>
                  <a:moveTo>
                    <a:pt x="63" y="15"/>
                  </a:moveTo>
                  <a:cubicBezTo>
                    <a:pt x="63" y="15"/>
                    <a:pt x="58" y="18"/>
                    <a:pt x="55" y="17"/>
                  </a:cubicBezTo>
                  <a:cubicBezTo>
                    <a:pt x="52" y="16"/>
                    <a:pt x="29" y="5"/>
                    <a:pt x="29" y="5"/>
                  </a:cubicBezTo>
                  <a:moveTo>
                    <a:pt x="73" y="17"/>
                  </a:moveTo>
                  <a:cubicBezTo>
                    <a:pt x="73" y="17"/>
                    <a:pt x="74" y="20"/>
                    <a:pt x="69" y="21"/>
                  </a:cubicBezTo>
                  <a:cubicBezTo>
                    <a:pt x="65" y="21"/>
                    <a:pt x="60" y="20"/>
                    <a:pt x="60" y="24"/>
                  </a:cubicBezTo>
                  <a:moveTo>
                    <a:pt x="79" y="22"/>
                  </a:moveTo>
                  <a:cubicBezTo>
                    <a:pt x="78" y="22"/>
                    <a:pt x="74" y="24"/>
                    <a:pt x="65" y="24"/>
                  </a:cubicBezTo>
                  <a:cubicBezTo>
                    <a:pt x="56" y="24"/>
                    <a:pt x="5" y="24"/>
                    <a:pt x="5" y="24"/>
                  </a:cubicBezTo>
                  <a:moveTo>
                    <a:pt x="5" y="24"/>
                  </a:moveTo>
                  <a:cubicBezTo>
                    <a:pt x="5" y="24"/>
                    <a:pt x="0" y="14"/>
                    <a:pt x="9" y="3"/>
                  </a:cubicBezTo>
                  <a:cubicBezTo>
                    <a:pt x="9" y="3"/>
                    <a:pt x="18" y="18"/>
                    <a:pt x="32" y="0"/>
                  </a:cubicBezTo>
                  <a:cubicBezTo>
                    <a:pt x="32" y="1"/>
                    <a:pt x="58" y="14"/>
                    <a:pt x="62" y="15"/>
                  </a:cubicBezTo>
                  <a:cubicBezTo>
                    <a:pt x="65" y="16"/>
                    <a:pt x="80" y="14"/>
                    <a:pt x="79" y="27"/>
                  </a:cubicBezTo>
                  <a:cubicBezTo>
                    <a:pt x="79" y="27"/>
                    <a:pt x="74" y="30"/>
                    <a:pt x="65" y="30"/>
                  </a:cubicBezTo>
                  <a:cubicBezTo>
                    <a:pt x="56" y="30"/>
                    <a:pt x="8" y="30"/>
                    <a:pt x="4" y="30"/>
                  </a:cubicBezTo>
                  <a:cubicBezTo>
                    <a:pt x="3" y="30"/>
                    <a:pt x="5" y="24"/>
                    <a:pt x="5" y="24"/>
                  </a:cubicBezTo>
                </a:path>
              </a:pathLst>
            </a:custGeom>
            <a:noFill/>
            <a:ln w="15875" cap="rnd">
              <a:solidFill>
                <a:schemeClr val="bg1">
                  <a:lumMod val="40000"/>
                  <a:lumOff val="6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grpSp>
      <p:sp>
        <p:nvSpPr>
          <p:cNvPr id="107" name="Oval 25"/>
          <p:cNvSpPr>
            <a:spLocks noChangeArrowheads="1"/>
          </p:cNvSpPr>
          <p:nvPr/>
        </p:nvSpPr>
        <p:spPr bwMode="auto">
          <a:xfrm>
            <a:off x="510286" y="3337018"/>
            <a:ext cx="456009" cy="461963"/>
          </a:xfrm>
          <a:prstGeom prst="ellipse">
            <a:avLst/>
          </a:prstGeom>
          <a:noFill/>
          <a:ln w="22225" cap="flat">
            <a:solidFill>
              <a:srgbClr val="2BA8E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08" name="Freeform 26"/>
          <p:cNvSpPr>
            <a:spLocks noEditPoints="1"/>
          </p:cNvSpPr>
          <p:nvPr/>
        </p:nvSpPr>
        <p:spPr bwMode="auto">
          <a:xfrm>
            <a:off x="626967" y="3420362"/>
            <a:ext cx="226219" cy="290513"/>
          </a:xfrm>
          <a:custGeom>
            <a:avLst/>
            <a:gdLst>
              <a:gd name="T0" fmla="*/ 33 w 54"/>
              <a:gd name="T1" fmla="*/ 45 h 69"/>
              <a:gd name="T2" fmla="*/ 31 w 54"/>
              <a:gd name="T3" fmla="*/ 47 h 69"/>
              <a:gd name="T4" fmla="*/ 29 w 54"/>
              <a:gd name="T5" fmla="*/ 45 h 69"/>
              <a:gd name="T6" fmla="*/ 31 w 54"/>
              <a:gd name="T7" fmla="*/ 43 h 69"/>
              <a:gd name="T8" fmla="*/ 33 w 54"/>
              <a:gd name="T9" fmla="*/ 45 h 69"/>
              <a:gd name="T10" fmla="*/ 24 w 54"/>
              <a:gd name="T11" fmla="*/ 45 h 69"/>
              <a:gd name="T12" fmla="*/ 22 w 54"/>
              <a:gd name="T13" fmla="*/ 47 h 69"/>
              <a:gd name="T14" fmla="*/ 21 w 54"/>
              <a:gd name="T15" fmla="*/ 45 h 69"/>
              <a:gd name="T16" fmla="*/ 22 w 54"/>
              <a:gd name="T17" fmla="*/ 43 h 69"/>
              <a:gd name="T18" fmla="*/ 24 w 54"/>
              <a:gd name="T19" fmla="*/ 45 h 69"/>
              <a:gd name="T20" fmla="*/ 49 w 54"/>
              <a:gd name="T21" fmla="*/ 0 h 69"/>
              <a:gd name="T22" fmla="*/ 49 w 54"/>
              <a:gd name="T23" fmla="*/ 8 h 69"/>
              <a:gd name="T24" fmla="*/ 41 w 54"/>
              <a:gd name="T25" fmla="*/ 15 h 69"/>
              <a:gd name="T26" fmla="*/ 34 w 54"/>
              <a:gd name="T27" fmla="*/ 15 h 69"/>
              <a:gd name="T28" fmla="*/ 34 w 54"/>
              <a:gd name="T29" fmla="*/ 8 h 69"/>
              <a:gd name="T30" fmla="*/ 41 w 54"/>
              <a:gd name="T31" fmla="*/ 0 h 69"/>
              <a:gd name="T32" fmla="*/ 49 w 54"/>
              <a:gd name="T33" fmla="*/ 0 h 69"/>
              <a:gd name="T34" fmla="*/ 27 w 54"/>
              <a:gd name="T35" fmla="*/ 25 h 69"/>
              <a:gd name="T36" fmla="*/ 27 w 54"/>
              <a:gd name="T37" fmla="*/ 13 h 69"/>
              <a:gd name="T38" fmla="*/ 1 w 54"/>
              <a:gd name="T39" fmla="*/ 39 h 69"/>
              <a:gd name="T40" fmla="*/ 0 w 54"/>
              <a:gd name="T41" fmla="*/ 34 h 69"/>
              <a:gd name="T42" fmla="*/ 14 w 54"/>
              <a:gd name="T43" fmla="*/ 20 h 69"/>
              <a:gd name="T44" fmla="*/ 22 w 54"/>
              <a:gd name="T45" fmla="*/ 23 h 69"/>
              <a:gd name="T46" fmla="*/ 22 w 54"/>
              <a:gd name="T47" fmla="*/ 23 h 69"/>
              <a:gd name="T48" fmla="*/ 27 w 54"/>
              <a:gd name="T49" fmla="*/ 25 h 69"/>
              <a:gd name="T50" fmla="*/ 32 w 54"/>
              <a:gd name="T51" fmla="*/ 23 h 69"/>
              <a:gd name="T52" fmla="*/ 32 w 54"/>
              <a:gd name="T53" fmla="*/ 22 h 69"/>
              <a:gd name="T54" fmla="*/ 40 w 54"/>
              <a:gd name="T55" fmla="*/ 20 h 69"/>
              <a:gd name="T56" fmla="*/ 54 w 54"/>
              <a:gd name="T57" fmla="*/ 34 h 69"/>
              <a:gd name="T58" fmla="*/ 53 w 54"/>
              <a:gd name="T59" fmla="*/ 39 h 69"/>
              <a:gd name="T60" fmla="*/ 53 w 54"/>
              <a:gd name="T61" fmla="*/ 39 h 69"/>
              <a:gd name="T62" fmla="*/ 41 w 54"/>
              <a:gd name="T63" fmla="*/ 65 h 69"/>
              <a:gd name="T64" fmla="*/ 41 w 54"/>
              <a:gd name="T65" fmla="*/ 65 h 69"/>
              <a:gd name="T66" fmla="*/ 34 w 54"/>
              <a:gd name="T67" fmla="*/ 69 h 69"/>
              <a:gd name="T68" fmla="*/ 27 w 54"/>
              <a:gd name="T69" fmla="*/ 65 h 69"/>
              <a:gd name="T70" fmla="*/ 27 w 54"/>
              <a:gd name="T71" fmla="*/ 65 h 69"/>
              <a:gd name="T72" fmla="*/ 20 w 54"/>
              <a:gd name="T73" fmla="*/ 69 h 69"/>
              <a:gd name="T74" fmla="*/ 13 w 54"/>
              <a:gd name="T75" fmla="*/ 65 h 69"/>
              <a:gd name="T76" fmla="*/ 13 w 54"/>
              <a:gd name="T77" fmla="*/ 65 h 69"/>
              <a:gd name="T78" fmla="*/ 1 w 54"/>
              <a:gd name="T79"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69">
                <a:moveTo>
                  <a:pt x="33" y="45"/>
                </a:moveTo>
                <a:cubicBezTo>
                  <a:pt x="33" y="46"/>
                  <a:pt x="32" y="47"/>
                  <a:pt x="31" y="47"/>
                </a:cubicBezTo>
                <a:cubicBezTo>
                  <a:pt x="30" y="47"/>
                  <a:pt x="29" y="46"/>
                  <a:pt x="29" y="45"/>
                </a:cubicBezTo>
                <a:cubicBezTo>
                  <a:pt x="29" y="44"/>
                  <a:pt x="30" y="43"/>
                  <a:pt x="31" y="43"/>
                </a:cubicBezTo>
                <a:cubicBezTo>
                  <a:pt x="32" y="43"/>
                  <a:pt x="33" y="44"/>
                  <a:pt x="33" y="45"/>
                </a:cubicBezTo>
                <a:close/>
                <a:moveTo>
                  <a:pt x="24" y="45"/>
                </a:moveTo>
                <a:cubicBezTo>
                  <a:pt x="24" y="46"/>
                  <a:pt x="23" y="47"/>
                  <a:pt x="22" y="47"/>
                </a:cubicBezTo>
                <a:cubicBezTo>
                  <a:pt x="21" y="47"/>
                  <a:pt x="21" y="46"/>
                  <a:pt x="21" y="45"/>
                </a:cubicBezTo>
                <a:cubicBezTo>
                  <a:pt x="21" y="44"/>
                  <a:pt x="21" y="43"/>
                  <a:pt x="22" y="43"/>
                </a:cubicBezTo>
                <a:cubicBezTo>
                  <a:pt x="23" y="43"/>
                  <a:pt x="24" y="44"/>
                  <a:pt x="24" y="45"/>
                </a:cubicBezTo>
                <a:close/>
                <a:moveTo>
                  <a:pt x="49" y="0"/>
                </a:moveTo>
                <a:cubicBezTo>
                  <a:pt x="49" y="8"/>
                  <a:pt x="49" y="8"/>
                  <a:pt x="49" y="8"/>
                </a:cubicBezTo>
                <a:cubicBezTo>
                  <a:pt x="49" y="12"/>
                  <a:pt x="45" y="15"/>
                  <a:pt x="41" y="15"/>
                </a:cubicBezTo>
                <a:cubicBezTo>
                  <a:pt x="34" y="15"/>
                  <a:pt x="34" y="15"/>
                  <a:pt x="34" y="15"/>
                </a:cubicBezTo>
                <a:cubicBezTo>
                  <a:pt x="34" y="8"/>
                  <a:pt x="34" y="8"/>
                  <a:pt x="34" y="8"/>
                </a:cubicBezTo>
                <a:cubicBezTo>
                  <a:pt x="34" y="4"/>
                  <a:pt x="37" y="0"/>
                  <a:pt x="41" y="0"/>
                </a:cubicBezTo>
                <a:lnTo>
                  <a:pt x="49" y="0"/>
                </a:lnTo>
                <a:close/>
                <a:moveTo>
                  <a:pt x="27" y="25"/>
                </a:moveTo>
                <a:cubicBezTo>
                  <a:pt x="27" y="13"/>
                  <a:pt x="27" y="13"/>
                  <a:pt x="27" y="13"/>
                </a:cubicBezTo>
                <a:moveTo>
                  <a:pt x="1" y="39"/>
                </a:moveTo>
                <a:cubicBezTo>
                  <a:pt x="0" y="38"/>
                  <a:pt x="0" y="36"/>
                  <a:pt x="0" y="34"/>
                </a:cubicBezTo>
                <a:cubicBezTo>
                  <a:pt x="0" y="26"/>
                  <a:pt x="6" y="20"/>
                  <a:pt x="14" y="20"/>
                </a:cubicBezTo>
                <a:cubicBezTo>
                  <a:pt x="17" y="20"/>
                  <a:pt x="20" y="21"/>
                  <a:pt x="22" y="23"/>
                </a:cubicBezTo>
                <a:cubicBezTo>
                  <a:pt x="22" y="23"/>
                  <a:pt x="22" y="23"/>
                  <a:pt x="22" y="23"/>
                </a:cubicBezTo>
                <a:cubicBezTo>
                  <a:pt x="24" y="24"/>
                  <a:pt x="25" y="25"/>
                  <a:pt x="27" y="25"/>
                </a:cubicBezTo>
                <a:cubicBezTo>
                  <a:pt x="29" y="25"/>
                  <a:pt x="30" y="24"/>
                  <a:pt x="32" y="23"/>
                </a:cubicBezTo>
                <a:cubicBezTo>
                  <a:pt x="32" y="23"/>
                  <a:pt x="32" y="22"/>
                  <a:pt x="32" y="22"/>
                </a:cubicBezTo>
                <a:cubicBezTo>
                  <a:pt x="34" y="21"/>
                  <a:pt x="37" y="20"/>
                  <a:pt x="40" y="20"/>
                </a:cubicBezTo>
                <a:cubicBezTo>
                  <a:pt x="47" y="20"/>
                  <a:pt x="54" y="26"/>
                  <a:pt x="54" y="34"/>
                </a:cubicBezTo>
                <a:cubicBezTo>
                  <a:pt x="54" y="36"/>
                  <a:pt x="53" y="37"/>
                  <a:pt x="53" y="39"/>
                </a:cubicBezTo>
                <a:cubicBezTo>
                  <a:pt x="53" y="39"/>
                  <a:pt x="53" y="39"/>
                  <a:pt x="53" y="39"/>
                </a:cubicBezTo>
                <a:cubicBezTo>
                  <a:pt x="41" y="65"/>
                  <a:pt x="41" y="65"/>
                  <a:pt x="41" y="65"/>
                </a:cubicBezTo>
                <a:moveTo>
                  <a:pt x="41" y="65"/>
                </a:moveTo>
                <a:cubicBezTo>
                  <a:pt x="40" y="68"/>
                  <a:pt x="37" y="69"/>
                  <a:pt x="34" y="69"/>
                </a:cubicBezTo>
                <a:cubicBezTo>
                  <a:pt x="31" y="69"/>
                  <a:pt x="28" y="68"/>
                  <a:pt x="27" y="65"/>
                </a:cubicBezTo>
                <a:cubicBezTo>
                  <a:pt x="27" y="65"/>
                  <a:pt x="27" y="65"/>
                  <a:pt x="27" y="65"/>
                </a:cubicBezTo>
                <a:cubicBezTo>
                  <a:pt x="25" y="68"/>
                  <a:pt x="23" y="69"/>
                  <a:pt x="20" y="69"/>
                </a:cubicBezTo>
                <a:cubicBezTo>
                  <a:pt x="17" y="69"/>
                  <a:pt x="14" y="68"/>
                  <a:pt x="13" y="65"/>
                </a:cubicBezTo>
                <a:cubicBezTo>
                  <a:pt x="13" y="65"/>
                  <a:pt x="13" y="65"/>
                  <a:pt x="13" y="65"/>
                </a:cubicBezTo>
                <a:cubicBezTo>
                  <a:pt x="1" y="39"/>
                  <a:pt x="1" y="39"/>
                  <a:pt x="1" y="39"/>
                </a:cubicBezTo>
              </a:path>
            </a:pathLst>
          </a:custGeom>
          <a:noFill/>
          <a:ln w="15875" cap="rnd">
            <a:solidFill>
              <a:schemeClr val="bg1">
                <a:lumMod val="40000"/>
                <a:lumOff val="6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09" name="Freeform 30"/>
          <p:cNvSpPr>
            <a:spLocks noEditPoints="1"/>
          </p:cNvSpPr>
          <p:nvPr/>
        </p:nvSpPr>
        <p:spPr bwMode="auto">
          <a:xfrm>
            <a:off x="1647771" y="3469977"/>
            <a:ext cx="290513" cy="217885"/>
          </a:xfrm>
          <a:custGeom>
            <a:avLst/>
            <a:gdLst>
              <a:gd name="T0" fmla="*/ 14 w 69"/>
              <a:gd name="T1" fmla="*/ 46 h 52"/>
              <a:gd name="T2" fmla="*/ 3 w 69"/>
              <a:gd name="T3" fmla="*/ 47 h 52"/>
              <a:gd name="T4" fmla="*/ 47 w 69"/>
              <a:gd name="T5" fmla="*/ 50 h 52"/>
              <a:gd name="T6" fmla="*/ 58 w 69"/>
              <a:gd name="T7" fmla="*/ 44 h 52"/>
              <a:gd name="T8" fmla="*/ 67 w 69"/>
              <a:gd name="T9" fmla="*/ 48 h 52"/>
              <a:gd name="T10" fmla="*/ 38 w 69"/>
              <a:gd name="T11" fmla="*/ 48 h 52"/>
              <a:gd name="T12" fmla="*/ 43 w 69"/>
              <a:gd name="T13" fmla="*/ 47 h 52"/>
              <a:gd name="T14" fmla="*/ 47 w 69"/>
              <a:gd name="T15" fmla="*/ 52 h 52"/>
              <a:gd name="T16" fmla="*/ 12 w 69"/>
              <a:gd name="T17" fmla="*/ 51 h 52"/>
              <a:gd name="T18" fmla="*/ 20 w 69"/>
              <a:gd name="T19" fmla="*/ 40 h 52"/>
              <a:gd name="T20" fmla="*/ 23 w 69"/>
              <a:gd name="T21" fmla="*/ 39 h 52"/>
              <a:gd name="T22" fmla="*/ 31 w 69"/>
              <a:gd name="T23" fmla="*/ 40 h 52"/>
              <a:gd name="T24" fmla="*/ 38 w 69"/>
              <a:gd name="T25" fmla="*/ 48 h 52"/>
              <a:gd name="T26" fmla="*/ 38 w 69"/>
              <a:gd name="T27" fmla="*/ 52 h 52"/>
              <a:gd name="T28" fmla="*/ 34 w 69"/>
              <a:gd name="T29" fmla="*/ 8 h 52"/>
              <a:gd name="T30" fmla="*/ 34 w 69"/>
              <a:gd name="T31" fmla="*/ 0 h 52"/>
              <a:gd name="T32" fmla="*/ 40 w 69"/>
              <a:gd name="T33" fmla="*/ 10 h 52"/>
              <a:gd name="T34" fmla="*/ 47 w 69"/>
              <a:gd name="T35" fmla="*/ 10 h 52"/>
              <a:gd name="T36" fmla="*/ 22 w 69"/>
              <a:gd name="T37" fmla="*/ 10 h 52"/>
              <a:gd name="T38" fmla="*/ 29 w 69"/>
              <a:gd name="T39" fmla="*/ 10 h 52"/>
              <a:gd name="T40" fmla="*/ 29 w 69"/>
              <a:gd name="T41" fmla="*/ 15 h 52"/>
              <a:gd name="T42" fmla="*/ 39 w 69"/>
              <a:gd name="T43" fmla="*/ 15 h 52"/>
              <a:gd name="T44" fmla="*/ 38 w 69"/>
              <a:gd name="T45" fmla="*/ 23 h 52"/>
              <a:gd name="T46" fmla="*/ 34 w 69"/>
              <a:gd name="T47" fmla="*/ 26 h 52"/>
              <a:gd name="T48" fmla="*/ 31 w 69"/>
              <a:gd name="T49" fmla="*/ 23 h 52"/>
              <a:gd name="T50" fmla="*/ 34 w 69"/>
              <a:gd name="T51" fmla="*/ 20 h 52"/>
              <a:gd name="T52" fmla="*/ 38 w 69"/>
              <a:gd name="T53" fmla="*/ 23 h 52"/>
              <a:gd name="T54" fmla="*/ 56 w 69"/>
              <a:gd name="T55" fmla="*/ 23 h 52"/>
              <a:gd name="T56" fmla="*/ 52 w 69"/>
              <a:gd name="T57" fmla="*/ 27 h 52"/>
              <a:gd name="T58" fmla="*/ 48 w 69"/>
              <a:gd name="T59" fmla="*/ 23 h 52"/>
              <a:gd name="T60" fmla="*/ 52 w 69"/>
              <a:gd name="T61" fmla="*/ 19 h 52"/>
              <a:gd name="T62" fmla="*/ 56 w 69"/>
              <a:gd name="T63" fmla="*/ 23 h 52"/>
              <a:gd name="T64" fmla="*/ 20 w 69"/>
              <a:gd name="T65" fmla="*/ 23 h 52"/>
              <a:gd name="T66" fmla="*/ 16 w 69"/>
              <a:gd name="T67" fmla="*/ 27 h 52"/>
              <a:gd name="T68" fmla="*/ 12 w 69"/>
              <a:gd name="T69" fmla="*/ 23 h 52"/>
              <a:gd name="T70" fmla="*/ 16 w 69"/>
              <a:gd name="T71" fmla="*/ 19 h 52"/>
              <a:gd name="T72" fmla="*/ 20 w 69"/>
              <a:gd name="T73" fmla="*/ 23 h 52"/>
              <a:gd name="T74" fmla="*/ 0 w 69"/>
              <a:gd name="T75" fmla="*/ 19 h 52"/>
              <a:gd name="T76" fmla="*/ 24 w 69"/>
              <a:gd name="T77" fmla="*/ 19 h 52"/>
              <a:gd name="T78" fmla="*/ 45 w 69"/>
              <a:gd name="T79" fmla="*/ 19 h 52"/>
              <a:gd name="T80" fmla="*/ 69 w 69"/>
              <a:gd name="T81" fmla="*/ 19 h 52"/>
              <a:gd name="T82" fmla="*/ 45 w 69"/>
              <a:gd name="T83" fmla="*/ 20 h 52"/>
              <a:gd name="T84" fmla="*/ 34 w 69"/>
              <a:gd name="T85" fmla="*/ 32 h 52"/>
              <a:gd name="T86" fmla="*/ 24 w 69"/>
              <a:gd name="T87" fmla="*/ 20 h 52"/>
              <a:gd name="T88" fmla="*/ 34 w 69"/>
              <a:gd name="T89" fmla="*/ 8 h 52"/>
              <a:gd name="T90" fmla="*/ 45 w 69"/>
              <a:gd name="T91"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 h="52">
                <a:moveTo>
                  <a:pt x="14" y="46"/>
                </a:moveTo>
                <a:cubicBezTo>
                  <a:pt x="11" y="43"/>
                  <a:pt x="5" y="43"/>
                  <a:pt x="3" y="47"/>
                </a:cubicBezTo>
                <a:moveTo>
                  <a:pt x="47" y="50"/>
                </a:moveTo>
                <a:cubicBezTo>
                  <a:pt x="49" y="47"/>
                  <a:pt x="54" y="43"/>
                  <a:pt x="58" y="44"/>
                </a:cubicBezTo>
                <a:cubicBezTo>
                  <a:pt x="62" y="44"/>
                  <a:pt x="65" y="46"/>
                  <a:pt x="67" y="48"/>
                </a:cubicBezTo>
                <a:moveTo>
                  <a:pt x="38" y="48"/>
                </a:moveTo>
                <a:cubicBezTo>
                  <a:pt x="40" y="47"/>
                  <a:pt x="42" y="47"/>
                  <a:pt x="43" y="47"/>
                </a:cubicBezTo>
                <a:cubicBezTo>
                  <a:pt x="46" y="48"/>
                  <a:pt x="47" y="50"/>
                  <a:pt x="47" y="52"/>
                </a:cubicBezTo>
                <a:moveTo>
                  <a:pt x="12" y="51"/>
                </a:moveTo>
                <a:cubicBezTo>
                  <a:pt x="13" y="47"/>
                  <a:pt x="16" y="42"/>
                  <a:pt x="20" y="40"/>
                </a:cubicBezTo>
                <a:cubicBezTo>
                  <a:pt x="21" y="40"/>
                  <a:pt x="22" y="39"/>
                  <a:pt x="23" y="39"/>
                </a:cubicBezTo>
                <a:cubicBezTo>
                  <a:pt x="26" y="39"/>
                  <a:pt x="28" y="39"/>
                  <a:pt x="31" y="40"/>
                </a:cubicBezTo>
                <a:cubicBezTo>
                  <a:pt x="34" y="42"/>
                  <a:pt x="37" y="44"/>
                  <a:pt x="38" y="48"/>
                </a:cubicBezTo>
                <a:cubicBezTo>
                  <a:pt x="38" y="49"/>
                  <a:pt x="38" y="51"/>
                  <a:pt x="38" y="52"/>
                </a:cubicBezTo>
                <a:moveTo>
                  <a:pt x="34" y="8"/>
                </a:moveTo>
                <a:cubicBezTo>
                  <a:pt x="34" y="0"/>
                  <a:pt x="34" y="0"/>
                  <a:pt x="34" y="0"/>
                </a:cubicBezTo>
                <a:moveTo>
                  <a:pt x="40" y="10"/>
                </a:moveTo>
                <a:cubicBezTo>
                  <a:pt x="47" y="10"/>
                  <a:pt x="47" y="10"/>
                  <a:pt x="47" y="10"/>
                </a:cubicBezTo>
                <a:moveTo>
                  <a:pt x="22" y="10"/>
                </a:moveTo>
                <a:cubicBezTo>
                  <a:pt x="29" y="10"/>
                  <a:pt x="29" y="10"/>
                  <a:pt x="29" y="10"/>
                </a:cubicBezTo>
                <a:moveTo>
                  <a:pt x="29" y="15"/>
                </a:moveTo>
                <a:cubicBezTo>
                  <a:pt x="29" y="15"/>
                  <a:pt x="35" y="14"/>
                  <a:pt x="39" y="15"/>
                </a:cubicBezTo>
                <a:moveTo>
                  <a:pt x="38" y="23"/>
                </a:moveTo>
                <a:cubicBezTo>
                  <a:pt x="38" y="25"/>
                  <a:pt x="36" y="26"/>
                  <a:pt x="34" y="26"/>
                </a:cubicBezTo>
                <a:cubicBezTo>
                  <a:pt x="33" y="26"/>
                  <a:pt x="31" y="25"/>
                  <a:pt x="31" y="23"/>
                </a:cubicBezTo>
                <a:cubicBezTo>
                  <a:pt x="31" y="21"/>
                  <a:pt x="33" y="20"/>
                  <a:pt x="34" y="20"/>
                </a:cubicBezTo>
                <a:cubicBezTo>
                  <a:pt x="36" y="20"/>
                  <a:pt x="38" y="21"/>
                  <a:pt x="38" y="23"/>
                </a:cubicBezTo>
                <a:close/>
                <a:moveTo>
                  <a:pt x="56" y="23"/>
                </a:moveTo>
                <a:cubicBezTo>
                  <a:pt x="56" y="25"/>
                  <a:pt x="54" y="27"/>
                  <a:pt x="52" y="27"/>
                </a:cubicBezTo>
                <a:cubicBezTo>
                  <a:pt x="50" y="27"/>
                  <a:pt x="48" y="25"/>
                  <a:pt x="48" y="23"/>
                </a:cubicBezTo>
                <a:cubicBezTo>
                  <a:pt x="48" y="21"/>
                  <a:pt x="50" y="19"/>
                  <a:pt x="52" y="19"/>
                </a:cubicBezTo>
                <a:cubicBezTo>
                  <a:pt x="54" y="19"/>
                  <a:pt x="56" y="21"/>
                  <a:pt x="56" y="23"/>
                </a:cubicBezTo>
                <a:close/>
                <a:moveTo>
                  <a:pt x="20" y="23"/>
                </a:moveTo>
                <a:cubicBezTo>
                  <a:pt x="20" y="25"/>
                  <a:pt x="18" y="27"/>
                  <a:pt x="16" y="27"/>
                </a:cubicBezTo>
                <a:cubicBezTo>
                  <a:pt x="14" y="27"/>
                  <a:pt x="12" y="25"/>
                  <a:pt x="12" y="23"/>
                </a:cubicBezTo>
                <a:cubicBezTo>
                  <a:pt x="12" y="21"/>
                  <a:pt x="14" y="19"/>
                  <a:pt x="16" y="19"/>
                </a:cubicBezTo>
                <a:cubicBezTo>
                  <a:pt x="18" y="19"/>
                  <a:pt x="20" y="21"/>
                  <a:pt x="20" y="23"/>
                </a:cubicBezTo>
                <a:close/>
                <a:moveTo>
                  <a:pt x="0" y="19"/>
                </a:moveTo>
                <a:cubicBezTo>
                  <a:pt x="24" y="19"/>
                  <a:pt x="24" y="19"/>
                  <a:pt x="24" y="19"/>
                </a:cubicBezTo>
                <a:moveTo>
                  <a:pt x="45" y="19"/>
                </a:moveTo>
                <a:cubicBezTo>
                  <a:pt x="69" y="19"/>
                  <a:pt x="69" y="19"/>
                  <a:pt x="69" y="19"/>
                </a:cubicBezTo>
                <a:moveTo>
                  <a:pt x="45" y="20"/>
                </a:moveTo>
                <a:cubicBezTo>
                  <a:pt x="45" y="27"/>
                  <a:pt x="40" y="32"/>
                  <a:pt x="34" y="32"/>
                </a:cubicBezTo>
                <a:cubicBezTo>
                  <a:pt x="29" y="32"/>
                  <a:pt x="24" y="27"/>
                  <a:pt x="24" y="20"/>
                </a:cubicBezTo>
                <a:cubicBezTo>
                  <a:pt x="24" y="14"/>
                  <a:pt x="29" y="8"/>
                  <a:pt x="34" y="8"/>
                </a:cubicBezTo>
                <a:cubicBezTo>
                  <a:pt x="40" y="8"/>
                  <a:pt x="45" y="14"/>
                  <a:pt x="45" y="20"/>
                </a:cubicBezTo>
                <a:close/>
              </a:path>
            </a:pathLst>
          </a:custGeom>
          <a:noFill/>
          <a:ln w="15875" cap="rnd">
            <a:solidFill>
              <a:schemeClr val="bg1">
                <a:lumMod val="40000"/>
                <a:lumOff val="6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10" name="Oval 31"/>
          <p:cNvSpPr>
            <a:spLocks noChangeArrowheads="1"/>
          </p:cNvSpPr>
          <p:nvPr/>
        </p:nvSpPr>
        <p:spPr bwMode="auto">
          <a:xfrm>
            <a:off x="1563236" y="3352104"/>
            <a:ext cx="458391" cy="461963"/>
          </a:xfrm>
          <a:prstGeom prst="ellipse">
            <a:avLst/>
          </a:prstGeom>
          <a:noFill/>
          <a:ln w="22225" cap="flat">
            <a:solidFill>
              <a:srgbClr val="2BA8E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grpSp>
        <p:nvGrpSpPr>
          <p:cNvPr id="111" name="Group 110"/>
          <p:cNvGrpSpPr/>
          <p:nvPr/>
        </p:nvGrpSpPr>
        <p:grpSpPr>
          <a:xfrm>
            <a:off x="2854650" y="3416791"/>
            <a:ext cx="205979" cy="302419"/>
            <a:chOff x="3638473" y="3416801"/>
            <a:chExt cx="274638" cy="403225"/>
          </a:xfrm>
        </p:grpSpPr>
        <p:sp>
          <p:nvSpPr>
            <p:cNvPr id="112" name="Rectangle 35"/>
            <p:cNvSpPr>
              <a:spLocks noChangeArrowheads="1"/>
            </p:cNvSpPr>
            <p:nvPr/>
          </p:nvSpPr>
          <p:spPr bwMode="auto">
            <a:xfrm>
              <a:off x="3689273" y="3416801"/>
              <a:ext cx="173038" cy="28575"/>
            </a:xfrm>
            <a:prstGeom prst="rect">
              <a:avLst/>
            </a:prstGeom>
            <a:noFill/>
            <a:ln w="15875" cap="rnd">
              <a:solidFill>
                <a:schemeClr val="bg1">
                  <a:lumMod val="40000"/>
                  <a:lumOff val="6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13" name="Line 36"/>
            <p:cNvSpPr>
              <a:spLocks noChangeShapeType="1"/>
            </p:cNvSpPr>
            <p:nvPr/>
          </p:nvSpPr>
          <p:spPr bwMode="auto">
            <a:xfrm flipH="1">
              <a:off x="3890885" y="3473951"/>
              <a:ext cx="4763" cy="77788"/>
            </a:xfrm>
            <a:prstGeom prst="line">
              <a:avLst/>
            </a:prstGeom>
            <a:noFill/>
            <a:ln w="15875" cap="rnd">
              <a:solidFill>
                <a:schemeClr val="bg1">
                  <a:lumMod val="40000"/>
                  <a:lumOff val="60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14" name="Freeform 37"/>
            <p:cNvSpPr>
              <a:spLocks/>
            </p:cNvSpPr>
            <p:nvPr/>
          </p:nvSpPr>
          <p:spPr bwMode="auto">
            <a:xfrm>
              <a:off x="3678160" y="3691438"/>
              <a:ext cx="195263" cy="128588"/>
            </a:xfrm>
            <a:custGeom>
              <a:avLst/>
              <a:gdLst>
                <a:gd name="T0" fmla="*/ 123 w 123"/>
                <a:gd name="T1" fmla="*/ 0 h 81"/>
                <a:gd name="T2" fmla="*/ 116 w 123"/>
                <a:gd name="T3" fmla="*/ 81 h 81"/>
                <a:gd name="T4" fmla="*/ 7 w 123"/>
                <a:gd name="T5" fmla="*/ 81 h 81"/>
                <a:gd name="T6" fmla="*/ 0 w 123"/>
                <a:gd name="T7" fmla="*/ 0 h 81"/>
              </a:gdLst>
              <a:ahLst/>
              <a:cxnLst>
                <a:cxn ang="0">
                  <a:pos x="T0" y="T1"/>
                </a:cxn>
                <a:cxn ang="0">
                  <a:pos x="T2" y="T3"/>
                </a:cxn>
                <a:cxn ang="0">
                  <a:pos x="T4" y="T5"/>
                </a:cxn>
                <a:cxn ang="0">
                  <a:pos x="T6" y="T7"/>
                </a:cxn>
              </a:cxnLst>
              <a:rect l="0" t="0" r="r" b="b"/>
              <a:pathLst>
                <a:path w="123" h="81">
                  <a:moveTo>
                    <a:pt x="123" y="0"/>
                  </a:moveTo>
                  <a:lnTo>
                    <a:pt x="116" y="81"/>
                  </a:lnTo>
                  <a:lnTo>
                    <a:pt x="7" y="81"/>
                  </a:lnTo>
                  <a:lnTo>
                    <a:pt x="0" y="0"/>
                  </a:lnTo>
                </a:path>
              </a:pathLst>
            </a:custGeom>
            <a:noFill/>
            <a:ln w="15875" cap="rnd">
              <a:solidFill>
                <a:schemeClr val="bg1">
                  <a:lumMod val="40000"/>
                  <a:lumOff val="6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15" name="Line 38"/>
            <p:cNvSpPr>
              <a:spLocks noChangeShapeType="1"/>
            </p:cNvSpPr>
            <p:nvPr/>
          </p:nvSpPr>
          <p:spPr bwMode="auto">
            <a:xfrm flipH="1" flipV="1">
              <a:off x="3655935" y="3473951"/>
              <a:ext cx="4763" cy="77788"/>
            </a:xfrm>
            <a:prstGeom prst="line">
              <a:avLst/>
            </a:prstGeom>
            <a:noFill/>
            <a:ln w="15875" cap="rnd">
              <a:solidFill>
                <a:schemeClr val="bg1">
                  <a:lumMod val="40000"/>
                  <a:lumOff val="60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16" name="Freeform 39"/>
            <p:cNvSpPr>
              <a:spLocks/>
            </p:cNvSpPr>
            <p:nvPr/>
          </p:nvSpPr>
          <p:spPr bwMode="auto">
            <a:xfrm>
              <a:off x="3649585" y="3551738"/>
              <a:ext cx="252413" cy="139700"/>
            </a:xfrm>
            <a:custGeom>
              <a:avLst/>
              <a:gdLst>
                <a:gd name="T0" fmla="*/ 148 w 159"/>
                <a:gd name="T1" fmla="*/ 88 h 88"/>
                <a:gd name="T2" fmla="*/ 11 w 159"/>
                <a:gd name="T3" fmla="*/ 88 h 88"/>
                <a:gd name="T4" fmla="*/ 0 w 159"/>
                <a:gd name="T5" fmla="*/ 0 h 88"/>
                <a:gd name="T6" fmla="*/ 159 w 159"/>
                <a:gd name="T7" fmla="*/ 0 h 88"/>
                <a:gd name="T8" fmla="*/ 148 w 159"/>
                <a:gd name="T9" fmla="*/ 88 h 88"/>
              </a:gdLst>
              <a:ahLst/>
              <a:cxnLst>
                <a:cxn ang="0">
                  <a:pos x="T0" y="T1"/>
                </a:cxn>
                <a:cxn ang="0">
                  <a:pos x="T2" y="T3"/>
                </a:cxn>
                <a:cxn ang="0">
                  <a:pos x="T4" y="T5"/>
                </a:cxn>
                <a:cxn ang="0">
                  <a:pos x="T6" y="T7"/>
                </a:cxn>
                <a:cxn ang="0">
                  <a:pos x="T8" y="T9"/>
                </a:cxn>
              </a:cxnLst>
              <a:rect l="0" t="0" r="r" b="b"/>
              <a:pathLst>
                <a:path w="159" h="88">
                  <a:moveTo>
                    <a:pt x="148" y="88"/>
                  </a:moveTo>
                  <a:lnTo>
                    <a:pt x="11" y="88"/>
                  </a:lnTo>
                  <a:lnTo>
                    <a:pt x="0" y="0"/>
                  </a:lnTo>
                  <a:lnTo>
                    <a:pt x="159" y="0"/>
                  </a:lnTo>
                  <a:lnTo>
                    <a:pt x="148" y="88"/>
                  </a:lnTo>
                  <a:close/>
                </a:path>
              </a:pathLst>
            </a:custGeom>
            <a:noFill/>
            <a:ln w="15875" cap="rnd">
              <a:solidFill>
                <a:schemeClr val="bg1">
                  <a:lumMod val="40000"/>
                  <a:lumOff val="6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17" name="Rectangle 40"/>
            <p:cNvSpPr>
              <a:spLocks noChangeArrowheads="1"/>
            </p:cNvSpPr>
            <p:nvPr/>
          </p:nvSpPr>
          <p:spPr bwMode="auto">
            <a:xfrm>
              <a:off x="3638473" y="3445376"/>
              <a:ext cx="274638" cy="28575"/>
            </a:xfrm>
            <a:prstGeom prst="rect">
              <a:avLst/>
            </a:prstGeom>
            <a:noFill/>
            <a:ln w="15875" cap="rnd">
              <a:solidFill>
                <a:schemeClr val="bg1">
                  <a:lumMod val="40000"/>
                  <a:lumOff val="6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grpSp>
      <p:sp>
        <p:nvSpPr>
          <p:cNvPr id="118" name="Oval 41"/>
          <p:cNvSpPr>
            <a:spLocks noChangeArrowheads="1"/>
          </p:cNvSpPr>
          <p:nvPr/>
        </p:nvSpPr>
        <p:spPr bwMode="auto">
          <a:xfrm>
            <a:off x="2729634" y="3337018"/>
            <a:ext cx="457200" cy="461963"/>
          </a:xfrm>
          <a:prstGeom prst="ellipse">
            <a:avLst/>
          </a:prstGeom>
          <a:noFill/>
          <a:ln w="22225" cap="flat">
            <a:solidFill>
              <a:srgbClr val="2BA8E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grpSp>
        <p:nvGrpSpPr>
          <p:cNvPr id="119" name="Group 118"/>
          <p:cNvGrpSpPr/>
          <p:nvPr/>
        </p:nvGrpSpPr>
        <p:grpSpPr>
          <a:xfrm>
            <a:off x="3889356" y="3450129"/>
            <a:ext cx="272654" cy="235744"/>
            <a:chOff x="4978322" y="3461251"/>
            <a:chExt cx="363538" cy="314325"/>
          </a:xfrm>
        </p:grpSpPr>
        <p:sp>
          <p:nvSpPr>
            <p:cNvPr id="120" name="Freeform 45"/>
            <p:cNvSpPr>
              <a:spLocks/>
            </p:cNvSpPr>
            <p:nvPr/>
          </p:nvSpPr>
          <p:spPr bwMode="auto">
            <a:xfrm>
              <a:off x="4978322" y="3461251"/>
              <a:ext cx="111125" cy="241300"/>
            </a:xfrm>
            <a:custGeom>
              <a:avLst/>
              <a:gdLst>
                <a:gd name="T0" fmla="*/ 0 w 70"/>
                <a:gd name="T1" fmla="*/ 0 h 152"/>
                <a:gd name="T2" fmla="*/ 39 w 70"/>
                <a:gd name="T3" fmla="*/ 25 h 152"/>
                <a:gd name="T4" fmla="*/ 70 w 70"/>
                <a:gd name="T5" fmla="*/ 152 h 152"/>
              </a:gdLst>
              <a:ahLst/>
              <a:cxnLst>
                <a:cxn ang="0">
                  <a:pos x="T0" y="T1"/>
                </a:cxn>
                <a:cxn ang="0">
                  <a:pos x="T2" y="T3"/>
                </a:cxn>
                <a:cxn ang="0">
                  <a:pos x="T4" y="T5"/>
                </a:cxn>
              </a:cxnLst>
              <a:rect l="0" t="0" r="r" b="b"/>
              <a:pathLst>
                <a:path w="70" h="152">
                  <a:moveTo>
                    <a:pt x="0" y="0"/>
                  </a:moveTo>
                  <a:lnTo>
                    <a:pt x="39" y="25"/>
                  </a:lnTo>
                  <a:lnTo>
                    <a:pt x="70" y="152"/>
                  </a:lnTo>
                </a:path>
              </a:pathLst>
            </a:custGeom>
            <a:noFill/>
            <a:ln w="17463" cap="rnd">
              <a:solidFill>
                <a:schemeClr val="bg1">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21" name="Freeform 46"/>
            <p:cNvSpPr>
              <a:spLocks/>
            </p:cNvSpPr>
            <p:nvPr/>
          </p:nvSpPr>
          <p:spPr bwMode="auto">
            <a:xfrm>
              <a:off x="5056110" y="3540626"/>
              <a:ext cx="285750" cy="133350"/>
            </a:xfrm>
            <a:custGeom>
              <a:avLst/>
              <a:gdLst>
                <a:gd name="T0" fmla="*/ 0 w 180"/>
                <a:gd name="T1" fmla="*/ 0 h 84"/>
                <a:gd name="T2" fmla="*/ 180 w 180"/>
                <a:gd name="T3" fmla="*/ 0 h 84"/>
                <a:gd name="T4" fmla="*/ 162 w 180"/>
                <a:gd name="T5" fmla="*/ 70 h 84"/>
                <a:gd name="T6" fmla="*/ 18 w 180"/>
                <a:gd name="T7" fmla="*/ 84 h 84"/>
              </a:gdLst>
              <a:ahLst/>
              <a:cxnLst>
                <a:cxn ang="0">
                  <a:pos x="T0" y="T1"/>
                </a:cxn>
                <a:cxn ang="0">
                  <a:pos x="T2" y="T3"/>
                </a:cxn>
                <a:cxn ang="0">
                  <a:pos x="T4" y="T5"/>
                </a:cxn>
                <a:cxn ang="0">
                  <a:pos x="T6" y="T7"/>
                </a:cxn>
              </a:cxnLst>
              <a:rect l="0" t="0" r="r" b="b"/>
              <a:pathLst>
                <a:path w="180" h="84">
                  <a:moveTo>
                    <a:pt x="0" y="0"/>
                  </a:moveTo>
                  <a:lnTo>
                    <a:pt x="180" y="0"/>
                  </a:lnTo>
                  <a:lnTo>
                    <a:pt x="162" y="70"/>
                  </a:lnTo>
                  <a:lnTo>
                    <a:pt x="18" y="84"/>
                  </a:lnTo>
                </a:path>
              </a:pathLst>
            </a:custGeom>
            <a:noFill/>
            <a:ln w="17463" cap="rnd">
              <a:solidFill>
                <a:schemeClr val="bg1">
                  <a:lumMod val="40000"/>
                  <a:lumOff val="6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22" name="Line 47"/>
            <p:cNvSpPr>
              <a:spLocks noChangeShapeType="1"/>
            </p:cNvSpPr>
            <p:nvPr/>
          </p:nvSpPr>
          <p:spPr bwMode="auto">
            <a:xfrm>
              <a:off x="5084685" y="3724776"/>
              <a:ext cx="217488" cy="0"/>
            </a:xfrm>
            <a:prstGeom prst="line">
              <a:avLst/>
            </a:prstGeom>
            <a:noFill/>
            <a:ln w="17463" cap="rnd">
              <a:solidFill>
                <a:schemeClr val="bg1">
                  <a:lumMod val="40000"/>
                  <a:lumOff val="6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23" name="Oval 48"/>
            <p:cNvSpPr>
              <a:spLocks noChangeArrowheads="1"/>
            </p:cNvSpPr>
            <p:nvPr/>
          </p:nvSpPr>
          <p:spPr bwMode="auto">
            <a:xfrm>
              <a:off x="5100560" y="3731126"/>
              <a:ext cx="46038" cy="44450"/>
            </a:xfrm>
            <a:prstGeom prst="ellipse">
              <a:avLst/>
            </a:prstGeom>
            <a:solidFill>
              <a:schemeClr val="tx1"/>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24" name="Oval 49"/>
            <p:cNvSpPr>
              <a:spLocks noChangeArrowheads="1"/>
            </p:cNvSpPr>
            <p:nvPr/>
          </p:nvSpPr>
          <p:spPr bwMode="auto">
            <a:xfrm>
              <a:off x="5240260" y="3731126"/>
              <a:ext cx="46038" cy="44450"/>
            </a:xfrm>
            <a:prstGeom prst="ellipse">
              <a:avLst/>
            </a:prstGeom>
            <a:solidFill>
              <a:schemeClr val="tx1"/>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grpSp>
      <p:sp>
        <p:nvSpPr>
          <p:cNvPr id="125" name="Oval 50"/>
          <p:cNvSpPr>
            <a:spLocks noChangeArrowheads="1"/>
          </p:cNvSpPr>
          <p:nvPr/>
        </p:nvSpPr>
        <p:spPr bwMode="auto">
          <a:xfrm>
            <a:off x="3796487" y="3337019"/>
            <a:ext cx="457200" cy="457200"/>
          </a:xfrm>
          <a:prstGeom prst="ellipse">
            <a:avLst/>
          </a:prstGeom>
          <a:noFill/>
          <a:ln w="23813" cap="flat">
            <a:solidFill>
              <a:srgbClr val="2BA8E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ZA" sz="1350">
              <a:solidFill>
                <a:srgbClr val="FFFFFF"/>
              </a:solidFill>
            </a:endParaRPr>
          </a:p>
        </p:txBody>
      </p:sp>
      <p:sp>
        <p:nvSpPr>
          <p:cNvPr id="126" name="TextBox 125"/>
          <p:cNvSpPr txBox="1"/>
          <p:nvPr/>
        </p:nvSpPr>
        <p:spPr>
          <a:xfrm>
            <a:off x="230915" y="317100"/>
            <a:ext cx="3997047" cy="516192"/>
          </a:xfrm>
          <a:prstGeom prst="rect">
            <a:avLst/>
          </a:prstGeom>
          <a:noFill/>
        </p:spPr>
        <p:txBody>
          <a:bodyPr wrap="square" lIns="27000" tIns="27000" rIns="27000" bIns="27000" rtlCol="0" anchor="t" anchorCtr="0">
            <a:spAutoFit/>
          </a:bodyPr>
          <a:lstStyle/>
          <a:p>
            <a:pPr defTabSz="685800"/>
            <a:r>
              <a:rPr lang="en-ZA" sz="3000" dirty="0">
                <a:gradFill flip="none" rotWithShape="1">
                  <a:gsLst>
                    <a:gs pos="0">
                      <a:srgbClr val="4A1A51"/>
                    </a:gs>
                    <a:gs pos="84000">
                      <a:srgbClr val="569BC0"/>
                    </a:gs>
                    <a:gs pos="70000">
                      <a:srgbClr val="27817F"/>
                    </a:gs>
                    <a:gs pos="60000">
                      <a:srgbClr val="59AC7A"/>
                    </a:gs>
                    <a:gs pos="50000">
                      <a:srgbClr val="DBDE2C"/>
                    </a:gs>
                    <a:gs pos="40000">
                      <a:srgbClr val="F15A22"/>
                    </a:gs>
                    <a:gs pos="30000">
                      <a:srgbClr val="D61E3E"/>
                    </a:gs>
                    <a:gs pos="20000">
                      <a:srgbClr val="9E1B1F"/>
                    </a:gs>
                    <a:gs pos="10000">
                      <a:srgbClr val="92306B"/>
                    </a:gs>
                    <a:gs pos="100000">
                      <a:srgbClr val="1E597D"/>
                    </a:gs>
                  </a:gsLst>
                  <a:lin ang="0" scaled="1"/>
                  <a:tileRect/>
                </a:gradFill>
                <a:effectLst>
                  <a:outerShdw blurRad="50800" dist="38100" dir="2700000" algn="tl" rotWithShape="0">
                    <a:prstClr val="black">
                      <a:alpha val="40000"/>
                    </a:prstClr>
                  </a:outerShdw>
                </a:effectLst>
              </a:rPr>
              <a:t>Getting Healthy</a:t>
            </a:r>
          </a:p>
        </p:txBody>
      </p:sp>
      <p:sp>
        <p:nvSpPr>
          <p:cNvPr id="127" name="TextBox 126"/>
          <p:cNvSpPr txBox="1"/>
          <p:nvPr/>
        </p:nvSpPr>
        <p:spPr>
          <a:xfrm>
            <a:off x="230915" y="2487889"/>
            <a:ext cx="3997047" cy="516192"/>
          </a:xfrm>
          <a:prstGeom prst="rect">
            <a:avLst/>
          </a:prstGeom>
          <a:noFill/>
        </p:spPr>
        <p:txBody>
          <a:bodyPr wrap="square" lIns="27000" tIns="27000" rIns="27000" bIns="27000" rtlCol="0" anchor="t" anchorCtr="0">
            <a:spAutoFit/>
          </a:bodyPr>
          <a:lstStyle/>
          <a:p>
            <a:pPr defTabSz="685800"/>
            <a:r>
              <a:rPr lang="en-ZA" sz="3000" dirty="0">
                <a:gradFill flip="none" rotWithShape="1">
                  <a:gsLst>
                    <a:gs pos="0">
                      <a:srgbClr val="4A1A51"/>
                    </a:gs>
                    <a:gs pos="84000">
                      <a:srgbClr val="569BC0"/>
                    </a:gs>
                    <a:gs pos="70000">
                      <a:srgbClr val="27817F"/>
                    </a:gs>
                    <a:gs pos="60000">
                      <a:srgbClr val="59AC7A"/>
                    </a:gs>
                    <a:gs pos="50000">
                      <a:srgbClr val="DBDE2C"/>
                    </a:gs>
                    <a:gs pos="40000">
                      <a:srgbClr val="F15A22"/>
                    </a:gs>
                    <a:gs pos="30000">
                      <a:srgbClr val="D61E3E"/>
                    </a:gs>
                    <a:gs pos="20000">
                      <a:srgbClr val="9E1B1F"/>
                    </a:gs>
                    <a:gs pos="10000">
                      <a:srgbClr val="92306B"/>
                    </a:gs>
                    <a:gs pos="100000">
                      <a:srgbClr val="1E597D"/>
                    </a:gs>
                  </a:gsLst>
                  <a:lin ang="0" scaled="1"/>
                  <a:tileRect/>
                </a:gradFill>
                <a:effectLst>
                  <a:outerShdw blurRad="50800" dist="38100" dir="2700000" algn="tl" rotWithShape="0">
                    <a:prstClr val="black">
                      <a:alpha val="40000"/>
                    </a:prstClr>
                  </a:outerShdw>
                </a:effectLst>
              </a:rPr>
              <a:t>Getting  Rewarded</a:t>
            </a:r>
          </a:p>
        </p:txBody>
      </p:sp>
      <p:grpSp>
        <p:nvGrpSpPr>
          <p:cNvPr id="128" name="Group 127"/>
          <p:cNvGrpSpPr/>
          <p:nvPr/>
        </p:nvGrpSpPr>
        <p:grpSpPr>
          <a:xfrm>
            <a:off x="294152" y="900218"/>
            <a:ext cx="4104000" cy="27000"/>
            <a:chOff x="669185" y="1874840"/>
            <a:chExt cx="5223931" cy="36000"/>
          </a:xfrm>
        </p:grpSpPr>
        <p:cxnSp>
          <p:nvCxnSpPr>
            <p:cNvPr id="129" name="Straight Connector 128"/>
            <p:cNvCxnSpPr>
              <a:endCxn id="130" idx="3"/>
            </p:cNvCxnSpPr>
            <p:nvPr/>
          </p:nvCxnSpPr>
          <p:spPr>
            <a:xfrm>
              <a:off x="669185" y="1892840"/>
              <a:ext cx="5148000" cy="0"/>
            </a:xfrm>
            <a:prstGeom prst="line">
              <a:avLst/>
            </a:prstGeom>
            <a:ln w="9525">
              <a:solidFill>
                <a:schemeClr val="bg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5101116" y="1874840"/>
              <a:ext cx="792000" cy="36000"/>
            </a:xfrm>
            <a:prstGeom prst="rect">
              <a:avLst/>
            </a:prstGeom>
            <a:solidFill>
              <a:srgbClr val="F05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dirty="0">
                <a:solidFill>
                  <a:srgbClr val="FFFFFF"/>
                </a:solidFill>
              </a:endParaRPr>
            </a:p>
          </p:txBody>
        </p:sp>
      </p:grpSp>
      <p:grpSp>
        <p:nvGrpSpPr>
          <p:cNvPr id="131" name="Group 130"/>
          <p:cNvGrpSpPr/>
          <p:nvPr/>
        </p:nvGrpSpPr>
        <p:grpSpPr>
          <a:xfrm>
            <a:off x="294152" y="3072515"/>
            <a:ext cx="4104000" cy="27000"/>
            <a:chOff x="669185" y="1874840"/>
            <a:chExt cx="5223931" cy="36000"/>
          </a:xfrm>
        </p:grpSpPr>
        <p:cxnSp>
          <p:nvCxnSpPr>
            <p:cNvPr id="132" name="Straight Connector 131"/>
            <p:cNvCxnSpPr>
              <a:endCxn id="133" idx="3"/>
            </p:cNvCxnSpPr>
            <p:nvPr/>
          </p:nvCxnSpPr>
          <p:spPr>
            <a:xfrm>
              <a:off x="669185" y="1892840"/>
              <a:ext cx="5148000" cy="0"/>
            </a:xfrm>
            <a:prstGeom prst="line">
              <a:avLst/>
            </a:prstGeom>
            <a:ln w="9525">
              <a:solidFill>
                <a:schemeClr val="bg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5101116" y="1874840"/>
              <a:ext cx="792000" cy="36000"/>
            </a:xfrm>
            <a:prstGeom prst="rect">
              <a:avLst/>
            </a:prstGeom>
            <a:solidFill>
              <a:srgbClr val="F05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dirty="0">
                <a:solidFill>
                  <a:srgbClr val="FFFFFF"/>
                </a:solidFill>
              </a:endParaRPr>
            </a:p>
          </p:txBody>
        </p:sp>
      </p:grpSp>
      <p:sp>
        <p:nvSpPr>
          <p:cNvPr id="134" name="TextBox 133"/>
          <p:cNvSpPr txBox="1"/>
          <p:nvPr/>
        </p:nvSpPr>
        <p:spPr>
          <a:xfrm>
            <a:off x="4895732" y="330113"/>
            <a:ext cx="3997047" cy="516192"/>
          </a:xfrm>
          <a:prstGeom prst="rect">
            <a:avLst/>
          </a:prstGeom>
          <a:noFill/>
        </p:spPr>
        <p:txBody>
          <a:bodyPr wrap="square" lIns="27000" tIns="27000" rIns="27000" bIns="27000" rtlCol="0" anchor="t" anchorCtr="0">
            <a:spAutoFit/>
          </a:bodyPr>
          <a:lstStyle/>
          <a:p>
            <a:pPr defTabSz="685800"/>
            <a:r>
              <a:rPr lang="en-ZA" sz="3000" dirty="0">
                <a:gradFill flip="none" rotWithShape="1">
                  <a:gsLst>
                    <a:gs pos="0">
                      <a:srgbClr val="4A1A51"/>
                    </a:gs>
                    <a:gs pos="84000">
                      <a:srgbClr val="569BC0"/>
                    </a:gs>
                    <a:gs pos="70000">
                      <a:srgbClr val="27817F"/>
                    </a:gs>
                    <a:gs pos="60000">
                      <a:srgbClr val="59AC7A"/>
                    </a:gs>
                    <a:gs pos="50000">
                      <a:srgbClr val="DBDE2C"/>
                    </a:gs>
                    <a:gs pos="40000">
                      <a:srgbClr val="F15A22"/>
                    </a:gs>
                    <a:gs pos="30000">
                      <a:srgbClr val="D61E3E"/>
                    </a:gs>
                    <a:gs pos="20000">
                      <a:srgbClr val="9E1B1F"/>
                    </a:gs>
                    <a:gs pos="10000">
                      <a:srgbClr val="92306B"/>
                    </a:gs>
                    <a:gs pos="100000">
                      <a:srgbClr val="1E597D"/>
                    </a:gs>
                  </a:gsLst>
                  <a:lin ang="0" scaled="1"/>
                  <a:tileRect/>
                </a:gradFill>
                <a:effectLst>
                  <a:outerShdw blurRad="50800" dist="38100" dir="2700000" algn="tl" rotWithShape="0">
                    <a:prstClr val="black">
                      <a:alpha val="40000"/>
                    </a:prstClr>
                  </a:outerShdw>
                </a:effectLst>
              </a:rPr>
              <a:t>Living Longer</a:t>
            </a:r>
          </a:p>
        </p:txBody>
      </p:sp>
      <p:grpSp>
        <p:nvGrpSpPr>
          <p:cNvPr id="135" name="Group 134"/>
          <p:cNvGrpSpPr/>
          <p:nvPr/>
        </p:nvGrpSpPr>
        <p:grpSpPr>
          <a:xfrm>
            <a:off x="4895732" y="913231"/>
            <a:ext cx="3997046" cy="27000"/>
            <a:chOff x="563721" y="1874840"/>
            <a:chExt cx="5329395" cy="36000"/>
          </a:xfrm>
        </p:grpSpPr>
        <p:cxnSp>
          <p:nvCxnSpPr>
            <p:cNvPr id="136" name="Straight Connector 135"/>
            <p:cNvCxnSpPr>
              <a:endCxn id="137" idx="3"/>
            </p:cNvCxnSpPr>
            <p:nvPr/>
          </p:nvCxnSpPr>
          <p:spPr>
            <a:xfrm>
              <a:off x="563721" y="1892840"/>
              <a:ext cx="5329395" cy="0"/>
            </a:xfrm>
            <a:prstGeom prst="line">
              <a:avLst/>
            </a:prstGeom>
            <a:ln w="9525">
              <a:solidFill>
                <a:schemeClr val="bg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5101116" y="1874840"/>
              <a:ext cx="792000" cy="36000"/>
            </a:xfrm>
            <a:prstGeom prst="rect">
              <a:avLst/>
            </a:prstGeom>
            <a:solidFill>
              <a:srgbClr val="F05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dirty="0">
                <a:solidFill>
                  <a:srgbClr val="FFFFFF"/>
                </a:solidFill>
              </a:endParaRPr>
            </a:p>
          </p:txBody>
        </p:sp>
      </p:grpSp>
      <p:sp>
        <p:nvSpPr>
          <p:cNvPr id="138" name="Rectangle 137"/>
          <p:cNvSpPr/>
          <p:nvPr/>
        </p:nvSpPr>
        <p:spPr>
          <a:xfrm>
            <a:off x="4938731" y="4120564"/>
            <a:ext cx="1026000" cy="253652"/>
          </a:xfrm>
          <a:prstGeom prst="rect">
            <a:avLst/>
          </a:prstGeom>
        </p:spPr>
        <p:txBody>
          <a:bodyPr wrap="square" lIns="54000" tIns="27000" rIns="54000" bIns="54000" anchor="t" anchorCtr="0">
            <a:noAutofit/>
          </a:bodyPr>
          <a:lstStyle/>
          <a:p>
            <a:pPr algn="ctr" defTabSz="685800"/>
            <a:r>
              <a:rPr lang="en-US" sz="10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South Africa</a:t>
            </a:r>
            <a:endParaRPr lang="en-GB" sz="10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9" name="Rectangle 138"/>
          <p:cNvSpPr/>
          <p:nvPr/>
        </p:nvSpPr>
        <p:spPr>
          <a:xfrm>
            <a:off x="5936465" y="4120564"/>
            <a:ext cx="1026000" cy="253652"/>
          </a:xfrm>
          <a:prstGeom prst="rect">
            <a:avLst/>
          </a:prstGeom>
        </p:spPr>
        <p:txBody>
          <a:bodyPr wrap="square" lIns="54000" tIns="27000" rIns="54000" bIns="54000" anchor="t" anchorCtr="0">
            <a:noAutofit/>
          </a:bodyPr>
          <a:lstStyle/>
          <a:p>
            <a:pPr algn="ctr" defTabSz="685800"/>
            <a:r>
              <a:rPr lang="en-US" sz="10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SA insured population</a:t>
            </a:r>
            <a:endParaRPr lang="en-GB" sz="10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0" name="Rectangle 139"/>
          <p:cNvSpPr/>
          <p:nvPr/>
        </p:nvSpPr>
        <p:spPr>
          <a:xfrm>
            <a:off x="7061436" y="4120564"/>
            <a:ext cx="867069" cy="253652"/>
          </a:xfrm>
          <a:prstGeom prst="rect">
            <a:avLst/>
          </a:prstGeom>
        </p:spPr>
        <p:txBody>
          <a:bodyPr wrap="square" lIns="54000" tIns="27000" rIns="54000" bIns="54000" anchor="t" anchorCtr="0">
            <a:noAutofit/>
          </a:bodyPr>
          <a:lstStyle/>
          <a:p>
            <a:pPr algn="ctr" defTabSz="685800"/>
            <a:r>
              <a:rPr lang="en-US" sz="10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Vitality members</a:t>
            </a:r>
            <a:endParaRPr lang="en-GB" sz="10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1" name="Rectangle 140"/>
          <p:cNvSpPr/>
          <p:nvPr/>
        </p:nvSpPr>
        <p:spPr>
          <a:xfrm>
            <a:off x="7874254" y="4120564"/>
            <a:ext cx="1072799" cy="253652"/>
          </a:xfrm>
          <a:prstGeom prst="rect">
            <a:avLst/>
          </a:prstGeom>
        </p:spPr>
        <p:txBody>
          <a:bodyPr wrap="square" lIns="54000" tIns="27000" rIns="54000" bIns="54000" anchor="t" anchorCtr="0">
            <a:noAutofit/>
          </a:bodyPr>
          <a:lstStyle/>
          <a:p>
            <a:pPr algn="ctr" defTabSz="685800"/>
            <a:r>
              <a:rPr lang="en-US" sz="10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Gold and</a:t>
            </a:r>
            <a:br>
              <a:rPr lang="en-US" sz="10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sz="10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Diamond</a:t>
            </a:r>
            <a:br>
              <a:rPr lang="en-US" sz="10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sz="10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Vitality members</a:t>
            </a:r>
            <a:endParaRPr lang="en-GB" sz="10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2" name="Rectangle 141"/>
          <p:cNvSpPr/>
          <p:nvPr/>
        </p:nvSpPr>
        <p:spPr>
          <a:xfrm>
            <a:off x="5036196" y="1791783"/>
            <a:ext cx="706978" cy="253652"/>
          </a:xfrm>
          <a:prstGeom prst="rect">
            <a:avLst/>
          </a:prstGeom>
        </p:spPr>
        <p:txBody>
          <a:bodyPr wrap="square" lIns="54000" tIns="27000" rIns="54000" bIns="54000" anchor="t" anchorCtr="0">
            <a:noAutofit/>
          </a:bodyPr>
          <a:lstStyle/>
          <a:p>
            <a:pPr algn="ctr" defTabSz="685800"/>
            <a:r>
              <a:rPr lang="en-US" sz="16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63 </a:t>
            </a:r>
            <a:r>
              <a:rPr lang="en-US" sz="1650" dirty="0" err="1">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yrs</a:t>
            </a:r>
            <a:endParaRPr lang="en-GB" sz="16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3" name="Rectangle 142"/>
          <p:cNvSpPr/>
          <p:nvPr/>
        </p:nvSpPr>
        <p:spPr>
          <a:xfrm>
            <a:off x="6064434" y="1538131"/>
            <a:ext cx="706978" cy="253652"/>
          </a:xfrm>
          <a:prstGeom prst="rect">
            <a:avLst/>
          </a:prstGeom>
        </p:spPr>
        <p:txBody>
          <a:bodyPr wrap="square" lIns="54000" tIns="27000" rIns="54000" bIns="54000" anchor="t" anchorCtr="0">
            <a:noAutofit/>
          </a:bodyPr>
          <a:lstStyle/>
          <a:p>
            <a:pPr algn="ctr" defTabSz="685800"/>
            <a:r>
              <a:rPr lang="en-US" sz="16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67 </a:t>
            </a:r>
            <a:r>
              <a:rPr lang="en-US" sz="1650" dirty="0" err="1">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yrs</a:t>
            </a:r>
            <a:endParaRPr lang="en-GB" sz="16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4" name="Rectangle 143"/>
          <p:cNvSpPr/>
          <p:nvPr/>
        </p:nvSpPr>
        <p:spPr>
          <a:xfrm>
            <a:off x="7098332" y="1258113"/>
            <a:ext cx="738662" cy="259932"/>
          </a:xfrm>
          <a:prstGeom prst="rect">
            <a:avLst/>
          </a:prstGeom>
        </p:spPr>
        <p:txBody>
          <a:bodyPr wrap="square" lIns="54000" tIns="27000" rIns="54000" bIns="54000" anchor="t" anchorCtr="0">
            <a:noAutofit/>
          </a:bodyPr>
          <a:lstStyle/>
          <a:p>
            <a:pPr algn="ctr" defTabSz="685800"/>
            <a:r>
              <a:rPr lang="en-US" sz="16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81 </a:t>
            </a:r>
            <a:r>
              <a:rPr lang="en-US" sz="1650" dirty="0" err="1">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yrs</a:t>
            </a:r>
            <a:endParaRPr lang="en-GB" sz="16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5" name="Rectangle 144"/>
          <p:cNvSpPr/>
          <p:nvPr/>
        </p:nvSpPr>
        <p:spPr>
          <a:xfrm>
            <a:off x="8041040" y="1128591"/>
            <a:ext cx="739226" cy="253652"/>
          </a:xfrm>
          <a:prstGeom prst="rect">
            <a:avLst/>
          </a:prstGeom>
        </p:spPr>
        <p:txBody>
          <a:bodyPr wrap="square" lIns="54000" tIns="27000" rIns="54000" bIns="54000" anchor="t" anchorCtr="0">
            <a:noAutofit/>
          </a:bodyPr>
          <a:lstStyle/>
          <a:p>
            <a:pPr algn="ctr" defTabSz="685800"/>
            <a:r>
              <a:rPr lang="en-US" sz="16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87 </a:t>
            </a:r>
            <a:r>
              <a:rPr lang="en-US" sz="1650" dirty="0" err="1">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yrs</a:t>
            </a:r>
            <a:endParaRPr lang="en-GB" sz="165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146" name="Group 145"/>
          <p:cNvGrpSpPr/>
          <p:nvPr/>
        </p:nvGrpSpPr>
        <p:grpSpPr>
          <a:xfrm>
            <a:off x="-423695" y="3938523"/>
            <a:ext cx="304785" cy="1064736"/>
            <a:chOff x="6146058" y="3698672"/>
            <a:chExt cx="525466" cy="1835663"/>
          </a:xfrm>
        </p:grpSpPr>
        <p:grpSp>
          <p:nvGrpSpPr>
            <p:cNvPr id="147" name="Group 146"/>
            <p:cNvGrpSpPr/>
            <p:nvPr/>
          </p:nvGrpSpPr>
          <p:grpSpPr>
            <a:xfrm>
              <a:off x="6146058" y="4506712"/>
              <a:ext cx="525466" cy="199618"/>
              <a:chOff x="7565327" y="4508340"/>
              <a:chExt cx="525466" cy="199618"/>
            </a:xfrm>
          </p:grpSpPr>
          <p:grpSp>
            <p:nvGrpSpPr>
              <p:cNvPr id="244" name="Group 243"/>
              <p:cNvGrpSpPr/>
              <p:nvPr/>
            </p:nvGrpSpPr>
            <p:grpSpPr>
              <a:xfrm>
                <a:off x="7565327" y="4610251"/>
                <a:ext cx="525466" cy="97707"/>
                <a:chOff x="6794090" y="6340808"/>
                <a:chExt cx="1782836" cy="331508"/>
              </a:xfrm>
            </p:grpSpPr>
            <p:sp>
              <p:nvSpPr>
                <p:cNvPr id="250" name="Oval 249"/>
                <p:cNvSpPr/>
                <p:nvPr/>
              </p:nvSpPr>
              <p:spPr>
                <a:xfrm>
                  <a:off x="6794090"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51" name="Oval 250"/>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52" name="Oval 251"/>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53" name="Oval 252"/>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54" name="Oval 253"/>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nvGrpSpPr>
              <p:cNvPr id="245" name="Group 244"/>
              <p:cNvGrpSpPr/>
              <p:nvPr/>
            </p:nvGrpSpPr>
            <p:grpSpPr>
              <a:xfrm>
                <a:off x="7614179" y="4508340"/>
                <a:ext cx="418526" cy="97707"/>
                <a:chOff x="7156922" y="6340808"/>
                <a:chExt cx="1420004" cy="331508"/>
              </a:xfrm>
            </p:grpSpPr>
            <p:sp>
              <p:nvSpPr>
                <p:cNvPr id="246" name="Oval 245"/>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47" name="Oval 246"/>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48" name="Oval 247"/>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49" name="Oval 248"/>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grpSp>
          <p:nvGrpSpPr>
            <p:cNvPr id="148" name="Group 147"/>
            <p:cNvGrpSpPr/>
            <p:nvPr/>
          </p:nvGrpSpPr>
          <p:grpSpPr>
            <a:xfrm>
              <a:off x="6146058" y="4709166"/>
              <a:ext cx="525466" cy="199618"/>
              <a:chOff x="7565327" y="4508340"/>
              <a:chExt cx="525466" cy="199618"/>
            </a:xfrm>
          </p:grpSpPr>
          <p:grpSp>
            <p:nvGrpSpPr>
              <p:cNvPr id="233" name="Group 232"/>
              <p:cNvGrpSpPr/>
              <p:nvPr/>
            </p:nvGrpSpPr>
            <p:grpSpPr>
              <a:xfrm>
                <a:off x="7565327" y="4610251"/>
                <a:ext cx="525466" cy="97707"/>
                <a:chOff x="6794090" y="6340808"/>
                <a:chExt cx="1782836" cy="331508"/>
              </a:xfrm>
            </p:grpSpPr>
            <p:sp>
              <p:nvSpPr>
                <p:cNvPr id="239" name="Oval 238"/>
                <p:cNvSpPr/>
                <p:nvPr/>
              </p:nvSpPr>
              <p:spPr>
                <a:xfrm>
                  <a:off x="6794090"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40" name="Oval 239"/>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41" name="Oval 240"/>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42" name="Oval 241"/>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43" name="Oval 242"/>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nvGrpSpPr>
              <p:cNvPr id="234" name="Group 233"/>
              <p:cNvGrpSpPr/>
              <p:nvPr/>
            </p:nvGrpSpPr>
            <p:grpSpPr>
              <a:xfrm>
                <a:off x="7614179" y="4508340"/>
                <a:ext cx="418526" cy="97707"/>
                <a:chOff x="7156922" y="6340808"/>
                <a:chExt cx="1420004" cy="331508"/>
              </a:xfrm>
            </p:grpSpPr>
            <p:sp>
              <p:nvSpPr>
                <p:cNvPr id="235" name="Oval 234"/>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36" name="Oval 235"/>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37" name="Oval 236"/>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38" name="Oval 237"/>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grpSp>
          <p:nvGrpSpPr>
            <p:cNvPr id="149" name="Group 148"/>
            <p:cNvGrpSpPr/>
            <p:nvPr/>
          </p:nvGrpSpPr>
          <p:grpSpPr>
            <a:xfrm>
              <a:off x="6146058" y="4911620"/>
              <a:ext cx="525466" cy="199618"/>
              <a:chOff x="7565327" y="4508340"/>
              <a:chExt cx="525466" cy="199618"/>
            </a:xfrm>
          </p:grpSpPr>
          <p:grpSp>
            <p:nvGrpSpPr>
              <p:cNvPr id="222" name="Group 221"/>
              <p:cNvGrpSpPr/>
              <p:nvPr/>
            </p:nvGrpSpPr>
            <p:grpSpPr>
              <a:xfrm>
                <a:off x="7565327" y="4610251"/>
                <a:ext cx="525466" cy="97707"/>
                <a:chOff x="6794090" y="6340808"/>
                <a:chExt cx="1782836" cy="331508"/>
              </a:xfrm>
            </p:grpSpPr>
            <p:sp>
              <p:nvSpPr>
                <p:cNvPr id="228" name="Oval 227"/>
                <p:cNvSpPr/>
                <p:nvPr/>
              </p:nvSpPr>
              <p:spPr>
                <a:xfrm>
                  <a:off x="6794090"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29" name="Oval 228"/>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30" name="Oval 229"/>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31" name="Oval 230"/>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32" name="Oval 231"/>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nvGrpSpPr>
              <p:cNvPr id="223" name="Group 222"/>
              <p:cNvGrpSpPr/>
              <p:nvPr/>
            </p:nvGrpSpPr>
            <p:grpSpPr>
              <a:xfrm>
                <a:off x="7614179" y="4508340"/>
                <a:ext cx="418526" cy="97707"/>
                <a:chOff x="7156922" y="6340808"/>
                <a:chExt cx="1420004" cy="331508"/>
              </a:xfrm>
            </p:grpSpPr>
            <p:sp>
              <p:nvSpPr>
                <p:cNvPr id="224" name="Oval 223"/>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25" name="Oval 224"/>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26" name="Oval 225"/>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27" name="Oval 226"/>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grpSp>
          <p:nvGrpSpPr>
            <p:cNvPr id="150" name="Group 149"/>
            <p:cNvGrpSpPr/>
            <p:nvPr/>
          </p:nvGrpSpPr>
          <p:grpSpPr>
            <a:xfrm>
              <a:off x="6146058" y="5125552"/>
              <a:ext cx="525466" cy="199618"/>
              <a:chOff x="7565327" y="4508340"/>
              <a:chExt cx="525466" cy="199618"/>
            </a:xfrm>
          </p:grpSpPr>
          <p:grpSp>
            <p:nvGrpSpPr>
              <p:cNvPr id="211" name="Group 210"/>
              <p:cNvGrpSpPr/>
              <p:nvPr/>
            </p:nvGrpSpPr>
            <p:grpSpPr>
              <a:xfrm>
                <a:off x="7565327" y="4610251"/>
                <a:ext cx="525466" cy="97707"/>
                <a:chOff x="6794090" y="6340808"/>
                <a:chExt cx="1782836" cy="331508"/>
              </a:xfrm>
            </p:grpSpPr>
            <p:sp>
              <p:nvSpPr>
                <p:cNvPr id="217" name="Oval 216"/>
                <p:cNvSpPr/>
                <p:nvPr/>
              </p:nvSpPr>
              <p:spPr>
                <a:xfrm>
                  <a:off x="6794090"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18" name="Oval 217"/>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19" name="Oval 218"/>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20" name="Oval 219"/>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21" name="Oval 220"/>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nvGrpSpPr>
              <p:cNvPr id="212" name="Group 211"/>
              <p:cNvGrpSpPr/>
              <p:nvPr/>
            </p:nvGrpSpPr>
            <p:grpSpPr>
              <a:xfrm>
                <a:off x="7614179" y="4508340"/>
                <a:ext cx="418526" cy="97707"/>
                <a:chOff x="7156922" y="6340808"/>
                <a:chExt cx="1420004" cy="331508"/>
              </a:xfrm>
            </p:grpSpPr>
            <p:sp>
              <p:nvSpPr>
                <p:cNvPr id="213" name="Oval 212"/>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14" name="Oval 213"/>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15" name="Oval 214"/>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16" name="Oval 215"/>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grpSp>
          <p:nvGrpSpPr>
            <p:cNvPr id="151" name="Group 150"/>
            <p:cNvGrpSpPr/>
            <p:nvPr/>
          </p:nvGrpSpPr>
          <p:grpSpPr>
            <a:xfrm>
              <a:off x="6146058" y="5334717"/>
              <a:ext cx="525466" cy="199618"/>
              <a:chOff x="7565327" y="4508340"/>
              <a:chExt cx="525466" cy="199618"/>
            </a:xfrm>
          </p:grpSpPr>
          <p:grpSp>
            <p:nvGrpSpPr>
              <p:cNvPr id="200" name="Group 199"/>
              <p:cNvGrpSpPr/>
              <p:nvPr/>
            </p:nvGrpSpPr>
            <p:grpSpPr>
              <a:xfrm>
                <a:off x="7565327" y="4610251"/>
                <a:ext cx="525466" cy="97707"/>
                <a:chOff x="6794090" y="6340808"/>
                <a:chExt cx="1782836" cy="331508"/>
              </a:xfrm>
            </p:grpSpPr>
            <p:sp>
              <p:nvSpPr>
                <p:cNvPr id="206" name="Oval 205"/>
                <p:cNvSpPr/>
                <p:nvPr/>
              </p:nvSpPr>
              <p:spPr>
                <a:xfrm>
                  <a:off x="6794090"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07" name="Oval 206"/>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08" name="Oval 207"/>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09" name="Oval 208"/>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10" name="Oval 209"/>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nvGrpSpPr>
              <p:cNvPr id="201" name="Group 200"/>
              <p:cNvGrpSpPr/>
              <p:nvPr/>
            </p:nvGrpSpPr>
            <p:grpSpPr>
              <a:xfrm>
                <a:off x="7614179" y="4508340"/>
                <a:ext cx="418526" cy="97707"/>
                <a:chOff x="7156922" y="6340808"/>
                <a:chExt cx="1420004" cy="331508"/>
              </a:xfrm>
            </p:grpSpPr>
            <p:sp>
              <p:nvSpPr>
                <p:cNvPr id="202" name="Oval 201"/>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03" name="Oval 202"/>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04" name="Oval 203"/>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05" name="Oval 204"/>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grpSp>
          <p:nvGrpSpPr>
            <p:cNvPr id="152" name="Group 151"/>
            <p:cNvGrpSpPr/>
            <p:nvPr/>
          </p:nvGrpSpPr>
          <p:grpSpPr>
            <a:xfrm>
              <a:off x="6146058" y="4307094"/>
              <a:ext cx="525466" cy="199618"/>
              <a:chOff x="7565327" y="4508340"/>
              <a:chExt cx="525466" cy="199618"/>
            </a:xfrm>
          </p:grpSpPr>
          <p:grpSp>
            <p:nvGrpSpPr>
              <p:cNvPr id="189" name="Group 188"/>
              <p:cNvGrpSpPr/>
              <p:nvPr/>
            </p:nvGrpSpPr>
            <p:grpSpPr>
              <a:xfrm>
                <a:off x="7565327" y="4610251"/>
                <a:ext cx="525466" cy="97707"/>
                <a:chOff x="6794090" y="6340808"/>
                <a:chExt cx="1782836" cy="331508"/>
              </a:xfrm>
            </p:grpSpPr>
            <p:sp>
              <p:nvSpPr>
                <p:cNvPr id="195" name="Oval 194"/>
                <p:cNvSpPr/>
                <p:nvPr/>
              </p:nvSpPr>
              <p:spPr>
                <a:xfrm>
                  <a:off x="6794090"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96" name="Oval 195"/>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97" name="Oval 196"/>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98" name="Oval 197"/>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99" name="Oval 198"/>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nvGrpSpPr>
              <p:cNvPr id="190" name="Group 189"/>
              <p:cNvGrpSpPr/>
              <p:nvPr/>
            </p:nvGrpSpPr>
            <p:grpSpPr>
              <a:xfrm>
                <a:off x="7614179" y="4508340"/>
                <a:ext cx="418526" cy="97707"/>
                <a:chOff x="7156922" y="6340808"/>
                <a:chExt cx="1420004" cy="331508"/>
              </a:xfrm>
            </p:grpSpPr>
            <p:sp>
              <p:nvSpPr>
                <p:cNvPr id="191" name="Oval 190"/>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92" name="Oval 191"/>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93" name="Oval 192"/>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94" name="Oval 193"/>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grpSp>
          <p:nvGrpSpPr>
            <p:cNvPr id="153" name="Group 152"/>
            <p:cNvGrpSpPr/>
            <p:nvPr/>
          </p:nvGrpSpPr>
          <p:grpSpPr>
            <a:xfrm>
              <a:off x="6146058" y="4101240"/>
              <a:ext cx="525466" cy="199618"/>
              <a:chOff x="7565327" y="4508340"/>
              <a:chExt cx="525466" cy="199618"/>
            </a:xfrm>
          </p:grpSpPr>
          <p:grpSp>
            <p:nvGrpSpPr>
              <p:cNvPr id="178" name="Group 177"/>
              <p:cNvGrpSpPr/>
              <p:nvPr/>
            </p:nvGrpSpPr>
            <p:grpSpPr>
              <a:xfrm>
                <a:off x="7565327" y="4610251"/>
                <a:ext cx="525466" cy="97707"/>
                <a:chOff x="6794090" y="6340808"/>
                <a:chExt cx="1782836" cy="331508"/>
              </a:xfrm>
            </p:grpSpPr>
            <p:sp>
              <p:nvSpPr>
                <p:cNvPr id="184" name="Oval 183"/>
                <p:cNvSpPr/>
                <p:nvPr/>
              </p:nvSpPr>
              <p:spPr>
                <a:xfrm>
                  <a:off x="6794090"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85" name="Oval 184"/>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86" name="Oval 185"/>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87" name="Oval 186"/>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88" name="Oval 187"/>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nvGrpSpPr>
              <p:cNvPr id="179" name="Group 178"/>
              <p:cNvGrpSpPr/>
              <p:nvPr/>
            </p:nvGrpSpPr>
            <p:grpSpPr>
              <a:xfrm>
                <a:off x="7614179" y="4508340"/>
                <a:ext cx="418526" cy="97707"/>
                <a:chOff x="7156922" y="6340808"/>
                <a:chExt cx="1420004" cy="331508"/>
              </a:xfrm>
            </p:grpSpPr>
            <p:sp>
              <p:nvSpPr>
                <p:cNvPr id="180" name="Oval 179"/>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81" name="Oval 180"/>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82" name="Oval 181"/>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83" name="Oval 182"/>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grpSp>
          <p:nvGrpSpPr>
            <p:cNvPr id="154" name="Group 153"/>
            <p:cNvGrpSpPr/>
            <p:nvPr/>
          </p:nvGrpSpPr>
          <p:grpSpPr>
            <a:xfrm>
              <a:off x="6146058" y="3901595"/>
              <a:ext cx="525466" cy="199618"/>
              <a:chOff x="7565327" y="4508340"/>
              <a:chExt cx="525466" cy="199618"/>
            </a:xfrm>
          </p:grpSpPr>
          <p:grpSp>
            <p:nvGrpSpPr>
              <p:cNvPr id="167" name="Group 166"/>
              <p:cNvGrpSpPr/>
              <p:nvPr/>
            </p:nvGrpSpPr>
            <p:grpSpPr>
              <a:xfrm>
                <a:off x="7565327" y="4610251"/>
                <a:ext cx="525466" cy="97707"/>
                <a:chOff x="6794090" y="6340808"/>
                <a:chExt cx="1782836" cy="331508"/>
              </a:xfrm>
            </p:grpSpPr>
            <p:sp>
              <p:nvSpPr>
                <p:cNvPr id="173" name="Oval 172"/>
                <p:cNvSpPr/>
                <p:nvPr/>
              </p:nvSpPr>
              <p:spPr>
                <a:xfrm>
                  <a:off x="6794090"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74" name="Oval 173"/>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75" name="Oval 174"/>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76" name="Oval 175"/>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77" name="Oval 176"/>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nvGrpSpPr>
              <p:cNvPr id="168" name="Group 167"/>
              <p:cNvGrpSpPr/>
              <p:nvPr/>
            </p:nvGrpSpPr>
            <p:grpSpPr>
              <a:xfrm>
                <a:off x="7614179" y="4508340"/>
                <a:ext cx="418526" cy="97707"/>
                <a:chOff x="7156922" y="6340808"/>
                <a:chExt cx="1420004" cy="331508"/>
              </a:xfrm>
            </p:grpSpPr>
            <p:sp>
              <p:nvSpPr>
                <p:cNvPr id="169" name="Oval 168"/>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70" name="Oval 169"/>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71" name="Oval 170"/>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72" name="Oval 171"/>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grpSp>
          <p:nvGrpSpPr>
            <p:cNvPr id="155" name="Group 154"/>
            <p:cNvGrpSpPr/>
            <p:nvPr/>
          </p:nvGrpSpPr>
          <p:grpSpPr>
            <a:xfrm>
              <a:off x="6146058" y="3698672"/>
              <a:ext cx="525466" cy="199618"/>
              <a:chOff x="7565327" y="4508340"/>
              <a:chExt cx="525466" cy="199618"/>
            </a:xfrm>
          </p:grpSpPr>
          <p:grpSp>
            <p:nvGrpSpPr>
              <p:cNvPr id="156" name="Group 155"/>
              <p:cNvGrpSpPr/>
              <p:nvPr/>
            </p:nvGrpSpPr>
            <p:grpSpPr>
              <a:xfrm>
                <a:off x="7565327" y="4610251"/>
                <a:ext cx="525466" cy="97707"/>
                <a:chOff x="6794090" y="6340808"/>
                <a:chExt cx="1782836" cy="331508"/>
              </a:xfrm>
            </p:grpSpPr>
            <p:sp>
              <p:nvSpPr>
                <p:cNvPr id="162" name="Oval 161"/>
                <p:cNvSpPr/>
                <p:nvPr/>
              </p:nvSpPr>
              <p:spPr>
                <a:xfrm>
                  <a:off x="6794090"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63" name="Oval 162"/>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64" name="Oval 163"/>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65" name="Oval 164"/>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66" name="Oval 165"/>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nvGrpSpPr>
              <p:cNvPr id="157" name="Group 156"/>
              <p:cNvGrpSpPr/>
              <p:nvPr/>
            </p:nvGrpSpPr>
            <p:grpSpPr>
              <a:xfrm>
                <a:off x="7614179" y="4508340"/>
                <a:ext cx="418526" cy="97707"/>
                <a:chOff x="7156922" y="6340808"/>
                <a:chExt cx="1420004" cy="331508"/>
              </a:xfrm>
            </p:grpSpPr>
            <p:sp>
              <p:nvSpPr>
                <p:cNvPr id="158" name="Oval 157"/>
                <p:cNvSpPr/>
                <p:nvPr/>
              </p:nvSpPr>
              <p:spPr>
                <a:xfrm>
                  <a:off x="7156922"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59" name="Oval 158"/>
                <p:cNvSpPr/>
                <p:nvPr/>
              </p:nvSpPr>
              <p:spPr>
                <a:xfrm>
                  <a:off x="7519754"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60" name="Oval 159"/>
                <p:cNvSpPr/>
                <p:nvPr/>
              </p:nvSpPr>
              <p:spPr>
                <a:xfrm>
                  <a:off x="8245418"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161" name="Oval 160"/>
                <p:cNvSpPr/>
                <p:nvPr/>
              </p:nvSpPr>
              <p:spPr>
                <a:xfrm>
                  <a:off x="7882586" y="6340808"/>
                  <a:ext cx="331508" cy="3315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grpSp>
      <p:grpSp>
        <p:nvGrpSpPr>
          <p:cNvPr id="256" name="Group 255"/>
          <p:cNvGrpSpPr/>
          <p:nvPr/>
        </p:nvGrpSpPr>
        <p:grpSpPr>
          <a:xfrm>
            <a:off x="5113561" y="2152690"/>
            <a:ext cx="629612" cy="1903769"/>
            <a:chOff x="7008645" y="3084064"/>
            <a:chExt cx="649320" cy="1963359"/>
          </a:xfrm>
        </p:grpSpPr>
        <p:sp>
          <p:nvSpPr>
            <p:cNvPr id="266" name="Freeform: Shape 265"/>
            <p:cNvSpPr/>
            <p:nvPr/>
          </p:nvSpPr>
          <p:spPr>
            <a:xfrm>
              <a:off x="7130115" y="3084064"/>
              <a:ext cx="406380" cy="1419648"/>
            </a:xfrm>
            <a:custGeom>
              <a:avLst/>
              <a:gdLst>
                <a:gd name="connsiteX0" fmla="*/ 368598 w 406380"/>
                <a:gd name="connsiteY0" fmla="*/ 1344084 h 1419648"/>
                <a:gd name="connsiteX1" fmla="*/ 406380 w 406380"/>
                <a:gd name="connsiteY1" fmla="*/ 1381866 h 1419648"/>
                <a:gd name="connsiteX2" fmla="*/ 368598 w 406380"/>
                <a:gd name="connsiteY2" fmla="*/ 1419648 h 1419648"/>
                <a:gd name="connsiteX3" fmla="*/ 330816 w 406380"/>
                <a:gd name="connsiteY3" fmla="*/ 1381866 h 1419648"/>
                <a:gd name="connsiteX4" fmla="*/ 368598 w 406380"/>
                <a:gd name="connsiteY4" fmla="*/ 1344084 h 1419648"/>
                <a:gd name="connsiteX5" fmla="*/ 285894 w 406380"/>
                <a:gd name="connsiteY5" fmla="*/ 1344084 h 1419648"/>
                <a:gd name="connsiteX6" fmla="*/ 323676 w 406380"/>
                <a:gd name="connsiteY6" fmla="*/ 1381866 h 1419648"/>
                <a:gd name="connsiteX7" fmla="*/ 285894 w 406380"/>
                <a:gd name="connsiteY7" fmla="*/ 1419648 h 1419648"/>
                <a:gd name="connsiteX8" fmla="*/ 248112 w 406380"/>
                <a:gd name="connsiteY8" fmla="*/ 1381866 h 1419648"/>
                <a:gd name="connsiteX9" fmla="*/ 285894 w 406380"/>
                <a:gd name="connsiteY9" fmla="*/ 1344084 h 1419648"/>
                <a:gd name="connsiteX10" fmla="*/ 203190 w 406380"/>
                <a:gd name="connsiteY10" fmla="*/ 1344084 h 1419648"/>
                <a:gd name="connsiteX11" fmla="*/ 240972 w 406380"/>
                <a:gd name="connsiteY11" fmla="*/ 1381866 h 1419648"/>
                <a:gd name="connsiteX12" fmla="*/ 203190 w 406380"/>
                <a:gd name="connsiteY12" fmla="*/ 1419648 h 1419648"/>
                <a:gd name="connsiteX13" fmla="*/ 165408 w 406380"/>
                <a:gd name="connsiteY13" fmla="*/ 1381866 h 1419648"/>
                <a:gd name="connsiteX14" fmla="*/ 203190 w 406380"/>
                <a:gd name="connsiteY14" fmla="*/ 1344084 h 1419648"/>
                <a:gd name="connsiteX15" fmla="*/ 120486 w 406380"/>
                <a:gd name="connsiteY15" fmla="*/ 1344084 h 1419648"/>
                <a:gd name="connsiteX16" fmla="*/ 158268 w 406380"/>
                <a:gd name="connsiteY16" fmla="*/ 1381866 h 1419648"/>
                <a:gd name="connsiteX17" fmla="*/ 120486 w 406380"/>
                <a:gd name="connsiteY17" fmla="*/ 1419648 h 1419648"/>
                <a:gd name="connsiteX18" fmla="*/ 82704 w 406380"/>
                <a:gd name="connsiteY18" fmla="*/ 1381866 h 1419648"/>
                <a:gd name="connsiteX19" fmla="*/ 120486 w 406380"/>
                <a:gd name="connsiteY19" fmla="*/ 1344084 h 1419648"/>
                <a:gd name="connsiteX20" fmla="*/ 37782 w 406380"/>
                <a:gd name="connsiteY20" fmla="*/ 1344084 h 1419648"/>
                <a:gd name="connsiteX21" fmla="*/ 75564 w 406380"/>
                <a:gd name="connsiteY21" fmla="*/ 1381866 h 1419648"/>
                <a:gd name="connsiteX22" fmla="*/ 37782 w 406380"/>
                <a:gd name="connsiteY22" fmla="*/ 1419648 h 1419648"/>
                <a:gd name="connsiteX23" fmla="*/ 0 w 406380"/>
                <a:gd name="connsiteY23" fmla="*/ 1381866 h 1419648"/>
                <a:gd name="connsiteX24" fmla="*/ 37782 w 406380"/>
                <a:gd name="connsiteY24" fmla="*/ 1344084 h 1419648"/>
                <a:gd name="connsiteX25" fmla="*/ 323675 w 406380"/>
                <a:gd name="connsiteY25" fmla="*/ 1265269 h 1419648"/>
                <a:gd name="connsiteX26" fmla="*/ 361457 w 406380"/>
                <a:gd name="connsiteY26" fmla="*/ 1303051 h 1419648"/>
                <a:gd name="connsiteX27" fmla="*/ 323675 w 406380"/>
                <a:gd name="connsiteY27" fmla="*/ 1340833 h 1419648"/>
                <a:gd name="connsiteX28" fmla="*/ 285893 w 406380"/>
                <a:gd name="connsiteY28" fmla="*/ 1303051 h 1419648"/>
                <a:gd name="connsiteX29" fmla="*/ 323675 w 406380"/>
                <a:gd name="connsiteY29" fmla="*/ 1265269 h 1419648"/>
                <a:gd name="connsiteX30" fmla="*/ 240971 w 406380"/>
                <a:gd name="connsiteY30" fmla="*/ 1265269 h 1419648"/>
                <a:gd name="connsiteX31" fmla="*/ 278753 w 406380"/>
                <a:gd name="connsiteY31" fmla="*/ 1303051 h 1419648"/>
                <a:gd name="connsiteX32" fmla="*/ 240971 w 406380"/>
                <a:gd name="connsiteY32" fmla="*/ 1340833 h 1419648"/>
                <a:gd name="connsiteX33" fmla="*/ 203189 w 406380"/>
                <a:gd name="connsiteY33" fmla="*/ 1303051 h 1419648"/>
                <a:gd name="connsiteX34" fmla="*/ 240971 w 406380"/>
                <a:gd name="connsiteY34" fmla="*/ 1265269 h 1419648"/>
                <a:gd name="connsiteX35" fmla="*/ 158267 w 406380"/>
                <a:gd name="connsiteY35" fmla="*/ 1265269 h 1419648"/>
                <a:gd name="connsiteX36" fmla="*/ 196049 w 406380"/>
                <a:gd name="connsiteY36" fmla="*/ 1303051 h 1419648"/>
                <a:gd name="connsiteX37" fmla="*/ 158267 w 406380"/>
                <a:gd name="connsiteY37" fmla="*/ 1340833 h 1419648"/>
                <a:gd name="connsiteX38" fmla="*/ 120485 w 406380"/>
                <a:gd name="connsiteY38" fmla="*/ 1303051 h 1419648"/>
                <a:gd name="connsiteX39" fmla="*/ 158267 w 406380"/>
                <a:gd name="connsiteY39" fmla="*/ 1265269 h 1419648"/>
                <a:gd name="connsiteX40" fmla="*/ 75563 w 406380"/>
                <a:gd name="connsiteY40" fmla="*/ 1265269 h 1419648"/>
                <a:gd name="connsiteX41" fmla="*/ 113345 w 406380"/>
                <a:gd name="connsiteY41" fmla="*/ 1303051 h 1419648"/>
                <a:gd name="connsiteX42" fmla="*/ 75563 w 406380"/>
                <a:gd name="connsiteY42" fmla="*/ 1340833 h 1419648"/>
                <a:gd name="connsiteX43" fmla="*/ 37781 w 406380"/>
                <a:gd name="connsiteY43" fmla="*/ 1303051 h 1419648"/>
                <a:gd name="connsiteX44" fmla="*/ 75563 w 406380"/>
                <a:gd name="connsiteY44" fmla="*/ 1265269 h 1419648"/>
                <a:gd name="connsiteX45" fmla="*/ 368598 w 406380"/>
                <a:gd name="connsiteY45" fmla="*/ 1182322 h 1419648"/>
                <a:gd name="connsiteX46" fmla="*/ 406380 w 406380"/>
                <a:gd name="connsiteY46" fmla="*/ 1220104 h 1419648"/>
                <a:gd name="connsiteX47" fmla="*/ 368598 w 406380"/>
                <a:gd name="connsiteY47" fmla="*/ 1257886 h 1419648"/>
                <a:gd name="connsiteX48" fmla="*/ 330816 w 406380"/>
                <a:gd name="connsiteY48" fmla="*/ 1220104 h 1419648"/>
                <a:gd name="connsiteX49" fmla="*/ 368598 w 406380"/>
                <a:gd name="connsiteY49" fmla="*/ 1182322 h 1419648"/>
                <a:gd name="connsiteX50" fmla="*/ 285894 w 406380"/>
                <a:gd name="connsiteY50" fmla="*/ 1182322 h 1419648"/>
                <a:gd name="connsiteX51" fmla="*/ 323676 w 406380"/>
                <a:gd name="connsiteY51" fmla="*/ 1220104 h 1419648"/>
                <a:gd name="connsiteX52" fmla="*/ 285894 w 406380"/>
                <a:gd name="connsiteY52" fmla="*/ 1257886 h 1419648"/>
                <a:gd name="connsiteX53" fmla="*/ 248112 w 406380"/>
                <a:gd name="connsiteY53" fmla="*/ 1220104 h 1419648"/>
                <a:gd name="connsiteX54" fmla="*/ 285894 w 406380"/>
                <a:gd name="connsiteY54" fmla="*/ 1182322 h 1419648"/>
                <a:gd name="connsiteX55" fmla="*/ 203190 w 406380"/>
                <a:gd name="connsiteY55" fmla="*/ 1182322 h 1419648"/>
                <a:gd name="connsiteX56" fmla="*/ 240972 w 406380"/>
                <a:gd name="connsiteY56" fmla="*/ 1220104 h 1419648"/>
                <a:gd name="connsiteX57" fmla="*/ 203190 w 406380"/>
                <a:gd name="connsiteY57" fmla="*/ 1257886 h 1419648"/>
                <a:gd name="connsiteX58" fmla="*/ 165408 w 406380"/>
                <a:gd name="connsiteY58" fmla="*/ 1220104 h 1419648"/>
                <a:gd name="connsiteX59" fmla="*/ 203190 w 406380"/>
                <a:gd name="connsiteY59" fmla="*/ 1182322 h 1419648"/>
                <a:gd name="connsiteX60" fmla="*/ 120486 w 406380"/>
                <a:gd name="connsiteY60" fmla="*/ 1182322 h 1419648"/>
                <a:gd name="connsiteX61" fmla="*/ 158268 w 406380"/>
                <a:gd name="connsiteY61" fmla="*/ 1220104 h 1419648"/>
                <a:gd name="connsiteX62" fmla="*/ 120486 w 406380"/>
                <a:gd name="connsiteY62" fmla="*/ 1257886 h 1419648"/>
                <a:gd name="connsiteX63" fmla="*/ 82704 w 406380"/>
                <a:gd name="connsiteY63" fmla="*/ 1220104 h 1419648"/>
                <a:gd name="connsiteX64" fmla="*/ 120486 w 406380"/>
                <a:gd name="connsiteY64" fmla="*/ 1182322 h 1419648"/>
                <a:gd name="connsiteX65" fmla="*/ 37782 w 406380"/>
                <a:gd name="connsiteY65" fmla="*/ 1182322 h 1419648"/>
                <a:gd name="connsiteX66" fmla="*/ 75564 w 406380"/>
                <a:gd name="connsiteY66" fmla="*/ 1220104 h 1419648"/>
                <a:gd name="connsiteX67" fmla="*/ 37782 w 406380"/>
                <a:gd name="connsiteY67" fmla="*/ 1257886 h 1419648"/>
                <a:gd name="connsiteX68" fmla="*/ 0 w 406380"/>
                <a:gd name="connsiteY68" fmla="*/ 1220104 h 1419648"/>
                <a:gd name="connsiteX69" fmla="*/ 37782 w 406380"/>
                <a:gd name="connsiteY69" fmla="*/ 1182322 h 1419648"/>
                <a:gd name="connsiteX70" fmla="*/ 323675 w 406380"/>
                <a:gd name="connsiteY70" fmla="*/ 1103507 h 1419648"/>
                <a:gd name="connsiteX71" fmla="*/ 361457 w 406380"/>
                <a:gd name="connsiteY71" fmla="*/ 1141289 h 1419648"/>
                <a:gd name="connsiteX72" fmla="*/ 323675 w 406380"/>
                <a:gd name="connsiteY72" fmla="*/ 1179071 h 1419648"/>
                <a:gd name="connsiteX73" fmla="*/ 285893 w 406380"/>
                <a:gd name="connsiteY73" fmla="*/ 1141289 h 1419648"/>
                <a:gd name="connsiteX74" fmla="*/ 323675 w 406380"/>
                <a:gd name="connsiteY74" fmla="*/ 1103507 h 1419648"/>
                <a:gd name="connsiteX75" fmla="*/ 240971 w 406380"/>
                <a:gd name="connsiteY75" fmla="*/ 1103507 h 1419648"/>
                <a:gd name="connsiteX76" fmla="*/ 278753 w 406380"/>
                <a:gd name="connsiteY76" fmla="*/ 1141289 h 1419648"/>
                <a:gd name="connsiteX77" fmla="*/ 240971 w 406380"/>
                <a:gd name="connsiteY77" fmla="*/ 1179071 h 1419648"/>
                <a:gd name="connsiteX78" fmla="*/ 203189 w 406380"/>
                <a:gd name="connsiteY78" fmla="*/ 1141289 h 1419648"/>
                <a:gd name="connsiteX79" fmla="*/ 240971 w 406380"/>
                <a:gd name="connsiteY79" fmla="*/ 1103507 h 1419648"/>
                <a:gd name="connsiteX80" fmla="*/ 158267 w 406380"/>
                <a:gd name="connsiteY80" fmla="*/ 1103507 h 1419648"/>
                <a:gd name="connsiteX81" fmla="*/ 196049 w 406380"/>
                <a:gd name="connsiteY81" fmla="*/ 1141289 h 1419648"/>
                <a:gd name="connsiteX82" fmla="*/ 158267 w 406380"/>
                <a:gd name="connsiteY82" fmla="*/ 1179071 h 1419648"/>
                <a:gd name="connsiteX83" fmla="*/ 120485 w 406380"/>
                <a:gd name="connsiteY83" fmla="*/ 1141289 h 1419648"/>
                <a:gd name="connsiteX84" fmla="*/ 158267 w 406380"/>
                <a:gd name="connsiteY84" fmla="*/ 1103507 h 1419648"/>
                <a:gd name="connsiteX85" fmla="*/ 75563 w 406380"/>
                <a:gd name="connsiteY85" fmla="*/ 1103507 h 1419648"/>
                <a:gd name="connsiteX86" fmla="*/ 113345 w 406380"/>
                <a:gd name="connsiteY86" fmla="*/ 1141289 h 1419648"/>
                <a:gd name="connsiteX87" fmla="*/ 75563 w 406380"/>
                <a:gd name="connsiteY87" fmla="*/ 1179071 h 1419648"/>
                <a:gd name="connsiteX88" fmla="*/ 37781 w 406380"/>
                <a:gd name="connsiteY88" fmla="*/ 1141289 h 1419648"/>
                <a:gd name="connsiteX89" fmla="*/ 75563 w 406380"/>
                <a:gd name="connsiteY89" fmla="*/ 1103507 h 1419648"/>
                <a:gd name="connsiteX90" fmla="*/ 368598 w 406380"/>
                <a:gd name="connsiteY90" fmla="*/ 1016873 h 1419648"/>
                <a:gd name="connsiteX91" fmla="*/ 406380 w 406380"/>
                <a:gd name="connsiteY91" fmla="*/ 1054655 h 1419648"/>
                <a:gd name="connsiteX92" fmla="*/ 368598 w 406380"/>
                <a:gd name="connsiteY92" fmla="*/ 1092437 h 1419648"/>
                <a:gd name="connsiteX93" fmla="*/ 330816 w 406380"/>
                <a:gd name="connsiteY93" fmla="*/ 1054655 h 1419648"/>
                <a:gd name="connsiteX94" fmla="*/ 368598 w 406380"/>
                <a:gd name="connsiteY94" fmla="*/ 1016873 h 1419648"/>
                <a:gd name="connsiteX95" fmla="*/ 285894 w 406380"/>
                <a:gd name="connsiteY95" fmla="*/ 1016873 h 1419648"/>
                <a:gd name="connsiteX96" fmla="*/ 323676 w 406380"/>
                <a:gd name="connsiteY96" fmla="*/ 1054655 h 1419648"/>
                <a:gd name="connsiteX97" fmla="*/ 285894 w 406380"/>
                <a:gd name="connsiteY97" fmla="*/ 1092437 h 1419648"/>
                <a:gd name="connsiteX98" fmla="*/ 248112 w 406380"/>
                <a:gd name="connsiteY98" fmla="*/ 1054655 h 1419648"/>
                <a:gd name="connsiteX99" fmla="*/ 285894 w 406380"/>
                <a:gd name="connsiteY99" fmla="*/ 1016873 h 1419648"/>
                <a:gd name="connsiteX100" fmla="*/ 203190 w 406380"/>
                <a:gd name="connsiteY100" fmla="*/ 1016873 h 1419648"/>
                <a:gd name="connsiteX101" fmla="*/ 240972 w 406380"/>
                <a:gd name="connsiteY101" fmla="*/ 1054655 h 1419648"/>
                <a:gd name="connsiteX102" fmla="*/ 203190 w 406380"/>
                <a:gd name="connsiteY102" fmla="*/ 1092437 h 1419648"/>
                <a:gd name="connsiteX103" fmla="*/ 165408 w 406380"/>
                <a:gd name="connsiteY103" fmla="*/ 1054655 h 1419648"/>
                <a:gd name="connsiteX104" fmla="*/ 203190 w 406380"/>
                <a:gd name="connsiteY104" fmla="*/ 1016873 h 1419648"/>
                <a:gd name="connsiteX105" fmla="*/ 120486 w 406380"/>
                <a:gd name="connsiteY105" fmla="*/ 1016873 h 1419648"/>
                <a:gd name="connsiteX106" fmla="*/ 158268 w 406380"/>
                <a:gd name="connsiteY106" fmla="*/ 1054655 h 1419648"/>
                <a:gd name="connsiteX107" fmla="*/ 120486 w 406380"/>
                <a:gd name="connsiteY107" fmla="*/ 1092437 h 1419648"/>
                <a:gd name="connsiteX108" fmla="*/ 82704 w 406380"/>
                <a:gd name="connsiteY108" fmla="*/ 1054655 h 1419648"/>
                <a:gd name="connsiteX109" fmla="*/ 120486 w 406380"/>
                <a:gd name="connsiteY109" fmla="*/ 1016873 h 1419648"/>
                <a:gd name="connsiteX110" fmla="*/ 37782 w 406380"/>
                <a:gd name="connsiteY110" fmla="*/ 1016873 h 1419648"/>
                <a:gd name="connsiteX111" fmla="*/ 75564 w 406380"/>
                <a:gd name="connsiteY111" fmla="*/ 1054655 h 1419648"/>
                <a:gd name="connsiteX112" fmla="*/ 37782 w 406380"/>
                <a:gd name="connsiteY112" fmla="*/ 1092437 h 1419648"/>
                <a:gd name="connsiteX113" fmla="*/ 0 w 406380"/>
                <a:gd name="connsiteY113" fmla="*/ 1054655 h 1419648"/>
                <a:gd name="connsiteX114" fmla="*/ 37782 w 406380"/>
                <a:gd name="connsiteY114" fmla="*/ 1016873 h 1419648"/>
                <a:gd name="connsiteX115" fmla="*/ 323675 w 406380"/>
                <a:gd name="connsiteY115" fmla="*/ 938058 h 1419648"/>
                <a:gd name="connsiteX116" fmla="*/ 361457 w 406380"/>
                <a:gd name="connsiteY116" fmla="*/ 975840 h 1419648"/>
                <a:gd name="connsiteX117" fmla="*/ 323675 w 406380"/>
                <a:gd name="connsiteY117" fmla="*/ 1013622 h 1419648"/>
                <a:gd name="connsiteX118" fmla="*/ 285893 w 406380"/>
                <a:gd name="connsiteY118" fmla="*/ 975840 h 1419648"/>
                <a:gd name="connsiteX119" fmla="*/ 323675 w 406380"/>
                <a:gd name="connsiteY119" fmla="*/ 938058 h 1419648"/>
                <a:gd name="connsiteX120" fmla="*/ 240971 w 406380"/>
                <a:gd name="connsiteY120" fmla="*/ 938058 h 1419648"/>
                <a:gd name="connsiteX121" fmla="*/ 278753 w 406380"/>
                <a:gd name="connsiteY121" fmla="*/ 975840 h 1419648"/>
                <a:gd name="connsiteX122" fmla="*/ 240971 w 406380"/>
                <a:gd name="connsiteY122" fmla="*/ 1013622 h 1419648"/>
                <a:gd name="connsiteX123" fmla="*/ 203189 w 406380"/>
                <a:gd name="connsiteY123" fmla="*/ 975840 h 1419648"/>
                <a:gd name="connsiteX124" fmla="*/ 240971 w 406380"/>
                <a:gd name="connsiteY124" fmla="*/ 938058 h 1419648"/>
                <a:gd name="connsiteX125" fmla="*/ 158267 w 406380"/>
                <a:gd name="connsiteY125" fmla="*/ 938058 h 1419648"/>
                <a:gd name="connsiteX126" fmla="*/ 196049 w 406380"/>
                <a:gd name="connsiteY126" fmla="*/ 975840 h 1419648"/>
                <a:gd name="connsiteX127" fmla="*/ 158267 w 406380"/>
                <a:gd name="connsiteY127" fmla="*/ 1013622 h 1419648"/>
                <a:gd name="connsiteX128" fmla="*/ 120485 w 406380"/>
                <a:gd name="connsiteY128" fmla="*/ 975840 h 1419648"/>
                <a:gd name="connsiteX129" fmla="*/ 158267 w 406380"/>
                <a:gd name="connsiteY129" fmla="*/ 938058 h 1419648"/>
                <a:gd name="connsiteX130" fmla="*/ 75563 w 406380"/>
                <a:gd name="connsiteY130" fmla="*/ 938058 h 1419648"/>
                <a:gd name="connsiteX131" fmla="*/ 113345 w 406380"/>
                <a:gd name="connsiteY131" fmla="*/ 975840 h 1419648"/>
                <a:gd name="connsiteX132" fmla="*/ 75563 w 406380"/>
                <a:gd name="connsiteY132" fmla="*/ 1013622 h 1419648"/>
                <a:gd name="connsiteX133" fmla="*/ 37781 w 406380"/>
                <a:gd name="connsiteY133" fmla="*/ 975840 h 1419648"/>
                <a:gd name="connsiteX134" fmla="*/ 75563 w 406380"/>
                <a:gd name="connsiteY134" fmla="*/ 938058 h 1419648"/>
                <a:gd name="connsiteX135" fmla="*/ 368598 w 406380"/>
                <a:gd name="connsiteY135" fmla="*/ 860301 h 1419648"/>
                <a:gd name="connsiteX136" fmla="*/ 406380 w 406380"/>
                <a:gd name="connsiteY136" fmla="*/ 898083 h 1419648"/>
                <a:gd name="connsiteX137" fmla="*/ 368598 w 406380"/>
                <a:gd name="connsiteY137" fmla="*/ 935865 h 1419648"/>
                <a:gd name="connsiteX138" fmla="*/ 330816 w 406380"/>
                <a:gd name="connsiteY138" fmla="*/ 898083 h 1419648"/>
                <a:gd name="connsiteX139" fmla="*/ 368598 w 406380"/>
                <a:gd name="connsiteY139" fmla="*/ 860301 h 1419648"/>
                <a:gd name="connsiteX140" fmla="*/ 285894 w 406380"/>
                <a:gd name="connsiteY140" fmla="*/ 860301 h 1419648"/>
                <a:gd name="connsiteX141" fmla="*/ 323676 w 406380"/>
                <a:gd name="connsiteY141" fmla="*/ 898083 h 1419648"/>
                <a:gd name="connsiteX142" fmla="*/ 285894 w 406380"/>
                <a:gd name="connsiteY142" fmla="*/ 935865 h 1419648"/>
                <a:gd name="connsiteX143" fmla="*/ 248112 w 406380"/>
                <a:gd name="connsiteY143" fmla="*/ 898083 h 1419648"/>
                <a:gd name="connsiteX144" fmla="*/ 285894 w 406380"/>
                <a:gd name="connsiteY144" fmla="*/ 860301 h 1419648"/>
                <a:gd name="connsiteX145" fmla="*/ 203190 w 406380"/>
                <a:gd name="connsiteY145" fmla="*/ 860301 h 1419648"/>
                <a:gd name="connsiteX146" fmla="*/ 240972 w 406380"/>
                <a:gd name="connsiteY146" fmla="*/ 898083 h 1419648"/>
                <a:gd name="connsiteX147" fmla="*/ 203190 w 406380"/>
                <a:gd name="connsiteY147" fmla="*/ 935865 h 1419648"/>
                <a:gd name="connsiteX148" fmla="*/ 165408 w 406380"/>
                <a:gd name="connsiteY148" fmla="*/ 898083 h 1419648"/>
                <a:gd name="connsiteX149" fmla="*/ 203190 w 406380"/>
                <a:gd name="connsiteY149" fmla="*/ 860301 h 1419648"/>
                <a:gd name="connsiteX150" fmla="*/ 120486 w 406380"/>
                <a:gd name="connsiteY150" fmla="*/ 860301 h 1419648"/>
                <a:gd name="connsiteX151" fmla="*/ 158268 w 406380"/>
                <a:gd name="connsiteY151" fmla="*/ 898083 h 1419648"/>
                <a:gd name="connsiteX152" fmla="*/ 120486 w 406380"/>
                <a:gd name="connsiteY152" fmla="*/ 935865 h 1419648"/>
                <a:gd name="connsiteX153" fmla="*/ 82704 w 406380"/>
                <a:gd name="connsiteY153" fmla="*/ 898083 h 1419648"/>
                <a:gd name="connsiteX154" fmla="*/ 120486 w 406380"/>
                <a:gd name="connsiteY154" fmla="*/ 860301 h 1419648"/>
                <a:gd name="connsiteX155" fmla="*/ 37782 w 406380"/>
                <a:gd name="connsiteY155" fmla="*/ 860301 h 1419648"/>
                <a:gd name="connsiteX156" fmla="*/ 75564 w 406380"/>
                <a:gd name="connsiteY156" fmla="*/ 898083 h 1419648"/>
                <a:gd name="connsiteX157" fmla="*/ 37782 w 406380"/>
                <a:gd name="connsiteY157" fmla="*/ 935865 h 1419648"/>
                <a:gd name="connsiteX158" fmla="*/ 0 w 406380"/>
                <a:gd name="connsiteY158" fmla="*/ 898083 h 1419648"/>
                <a:gd name="connsiteX159" fmla="*/ 37782 w 406380"/>
                <a:gd name="connsiteY159" fmla="*/ 860301 h 1419648"/>
                <a:gd name="connsiteX160" fmla="*/ 323675 w 406380"/>
                <a:gd name="connsiteY160" fmla="*/ 781486 h 1419648"/>
                <a:gd name="connsiteX161" fmla="*/ 361457 w 406380"/>
                <a:gd name="connsiteY161" fmla="*/ 819268 h 1419648"/>
                <a:gd name="connsiteX162" fmla="*/ 323675 w 406380"/>
                <a:gd name="connsiteY162" fmla="*/ 857050 h 1419648"/>
                <a:gd name="connsiteX163" fmla="*/ 285893 w 406380"/>
                <a:gd name="connsiteY163" fmla="*/ 819268 h 1419648"/>
                <a:gd name="connsiteX164" fmla="*/ 323675 w 406380"/>
                <a:gd name="connsiteY164" fmla="*/ 781486 h 1419648"/>
                <a:gd name="connsiteX165" fmla="*/ 240971 w 406380"/>
                <a:gd name="connsiteY165" fmla="*/ 781486 h 1419648"/>
                <a:gd name="connsiteX166" fmla="*/ 278753 w 406380"/>
                <a:gd name="connsiteY166" fmla="*/ 819268 h 1419648"/>
                <a:gd name="connsiteX167" fmla="*/ 240971 w 406380"/>
                <a:gd name="connsiteY167" fmla="*/ 857050 h 1419648"/>
                <a:gd name="connsiteX168" fmla="*/ 203189 w 406380"/>
                <a:gd name="connsiteY168" fmla="*/ 819268 h 1419648"/>
                <a:gd name="connsiteX169" fmla="*/ 240971 w 406380"/>
                <a:gd name="connsiteY169" fmla="*/ 781486 h 1419648"/>
                <a:gd name="connsiteX170" fmla="*/ 158267 w 406380"/>
                <a:gd name="connsiteY170" fmla="*/ 781486 h 1419648"/>
                <a:gd name="connsiteX171" fmla="*/ 196049 w 406380"/>
                <a:gd name="connsiteY171" fmla="*/ 819268 h 1419648"/>
                <a:gd name="connsiteX172" fmla="*/ 158267 w 406380"/>
                <a:gd name="connsiteY172" fmla="*/ 857050 h 1419648"/>
                <a:gd name="connsiteX173" fmla="*/ 120485 w 406380"/>
                <a:gd name="connsiteY173" fmla="*/ 819268 h 1419648"/>
                <a:gd name="connsiteX174" fmla="*/ 158267 w 406380"/>
                <a:gd name="connsiteY174" fmla="*/ 781486 h 1419648"/>
                <a:gd name="connsiteX175" fmla="*/ 75563 w 406380"/>
                <a:gd name="connsiteY175" fmla="*/ 781486 h 1419648"/>
                <a:gd name="connsiteX176" fmla="*/ 113345 w 406380"/>
                <a:gd name="connsiteY176" fmla="*/ 819268 h 1419648"/>
                <a:gd name="connsiteX177" fmla="*/ 75563 w 406380"/>
                <a:gd name="connsiteY177" fmla="*/ 857050 h 1419648"/>
                <a:gd name="connsiteX178" fmla="*/ 37781 w 406380"/>
                <a:gd name="connsiteY178" fmla="*/ 819268 h 1419648"/>
                <a:gd name="connsiteX179" fmla="*/ 75563 w 406380"/>
                <a:gd name="connsiteY179" fmla="*/ 781486 h 1419648"/>
                <a:gd name="connsiteX180" fmla="*/ 368598 w 406380"/>
                <a:gd name="connsiteY180" fmla="*/ 703729 h 1419648"/>
                <a:gd name="connsiteX181" fmla="*/ 406380 w 406380"/>
                <a:gd name="connsiteY181" fmla="*/ 741511 h 1419648"/>
                <a:gd name="connsiteX182" fmla="*/ 368598 w 406380"/>
                <a:gd name="connsiteY182" fmla="*/ 779293 h 1419648"/>
                <a:gd name="connsiteX183" fmla="*/ 330816 w 406380"/>
                <a:gd name="connsiteY183" fmla="*/ 741511 h 1419648"/>
                <a:gd name="connsiteX184" fmla="*/ 368598 w 406380"/>
                <a:gd name="connsiteY184" fmla="*/ 703729 h 1419648"/>
                <a:gd name="connsiteX185" fmla="*/ 285894 w 406380"/>
                <a:gd name="connsiteY185" fmla="*/ 703729 h 1419648"/>
                <a:gd name="connsiteX186" fmla="*/ 323676 w 406380"/>
                <a:gd name="connsiteY186" fmla="*/ 741511 h 1419648"/>
                <a:gd name="connsiteX187" fmla="*/ 285894 w 406380"/>
                <a:gd name="connsiteY187" fmla="*/ 779293 h 1419648"/>
                <a:gd name="connsiteX188" fmla="*/ 248112 w 406380"/>
                <a:gd name="connsiteY188" fmla="*/ 741511 h 1419648"/>
                <a:gd name="connsiteX189" fmla="*/ 285894 w 406380"/>
                <a:gd name="connsiteY189" fmla="*/ 703729 h 1419648"/>
                <a:gd name="connsiteX190" fmla="*/ 203190 w 406380"/>
                <a:gd name="connsiteY190" fmla="*/ 703729 h 1419648"/>
                <a:gd name="connsiteX191" fmla="*/ 240972 w 406380"/>
                <a:gd name="connsiteY191" fmla="*/ 741511 h 1419648"/>
                <a:gd name="connsiteX192" fmla="*/ 203190 w 406380"/>
                <a:gd name="connsiteY192" fmla="*/ 779293 h 1419648"/>
                <a:gd name="connsiteX193" fmla="*/ 165408 w 406380"/>
                <a:gd name="connsiteY193" fmla="*/ 741511 h 1419648"/>
                <a:gd name="connsiteX194" fmla="*/ 203190 w 406380"/>
                <a:gd name="connsiteY194" fmla="*/ 703729 h 1419648"/>
                <a:gd name="connsiteX195" fmla="*/ 120486 w 406380"/>
                <a:gd name="connsiteY195" fmla="*/ 703729 h 1419648"/>
                <a:gd name="connsiteX196" fmla="*/ 158268 w 406380"/>
                <a:gd name="connsiteY196" fmla="*/ 741511 h 1419648"/>
                <a:gd name="connsiteX197" fmla="*/ 120486 w 406380"/>
                <a:gd name="connsiteY197" fmla="*/ 779293 h 1419648"/>
                <a:gd name="connsiteX198" fmla="*/ 82704 w 406380"/>
                <a:gd name="connsiteY198" fmla="*/ 741511 h 1419648"/>
                <a:gd name="connsiteX199" fmla="*/ 120486 w 406380"/>
                <a:gd name="connsiteY199" fmla="*/ 703729 h 1419648"/>
                <a:gd name="connsiteX200" fmla="*/ 37782 w 406380"/>
                <a:gd name="connsiteY200" fmla="*/ 703729 h 1419648"/>
                <a:gd name="connsiteX201" fmla="*/ 75564 w 406380"/>
                <a:gd name="connsiteY201" fmla="*/ 741511 h 1419648"/>
                <a:gd name="connsiteX202" fmla="*/ 37782 w 406380"/>
                <a:gd name="connsiteY202" fmla="*/ 779293 h 1419648"/>
                <a:gd name="connsiteX203" fmla="*/ 0 w 406380"/>
                <a:gd name="connsiteY203" fmla="*/ 741511 h 1419648"/>
                <a:gd name="connsiteX204" fmla="*/ 37782 w 406380"/>
                <a:gd name="connsiteY204" fmla="*/ 703729 h 1419648"/>
                <a:gd name="connsiteX205" fmla="*/ 323675 w 406380"/>
                <a:gd name="connsiteY205" fmla="*/ 624914 h 1419648"/>
                <a:gd name="connsiteX206" fmla="*/ 361457 w 406380"/>
                <a:gd name="connsiteY206" fmla="*/ 662696 h 1419648"/>
                <a:gd name="connsiteX207" fmla="*/ 323675 w 406380"/>
                <a:gd name="connsiteY207" fmla="*/ 700478 h 1419648"/>
                <a:gd name="connsiteX208" fmla="*/ 285893 w 406380"/>
                <a:gd name="connsiteY208" fmla="*/ 662696 h 1419648"/>
                <a:gd name="connsiteX209" fmla="*/ 323675 w 406380"/>
                <a:gd name="connsiteY209" fmla="*/ 624914 h 1419648"/>
                <a:gd name="connsiteX210" fmla="*/ 240971 w 406380"/>
                <a:gd name="connsiteY210" fmla="*/ 624914 h 1419648"/>
                <a:gd name="connsiteX211" fmla="*/ 278753 w 406380"/>
                <a:gd name="connsiteY211" fmla="*/ 662696 h 1419648"/>
                <a:gd name="connsiteX212" fmla="*/ 240971 w 406380"/>
                <a:gd name="connsiteY212" fmla="*/ 700478 h 1419648"/>
                <a:gd name="connsiteX213" fmla="*/ 203189 w 406380"/>
                <a:gd name="connsiteY213" fmla="*/ 662696 h 1419648"/>
                <a:gd name="connsiteX214" fmla="*/ 240971 w 406380"/>
                <a:gd name="connsiteY214" fmla="*/ 624914 h 1419648"/>
                <a:gd name="connsiteX215" fmla="*/ 158267 w 406380"/>
                <a:gd name="connsiteY215" fmla="*/ 624914 h 1419648"/>
                <a:gd name="connsiteX216" fmla="*/ 196049 w 406380"/>
                <a:gd name="connsiteY216" fmla="*/ 662696 h 1419648"/>
                <a:gd name="connsiteX217" fmla="*/ 158267 w 406380"/>
                <a:gd name="connsiteY217" fmla="*/ 700478 h 1419648"/>
                <a:gd name="connsiteX218" fmla="*/ 120485 w 406380"/>
                <a:gd name="connsiteY218" fmla="*/ 662696 h 1419648"/>
                <a:gd name="connsiteX219" fmla="*/ 158267 w 406380"/>
                <a:gd name="connsiteY219" fmla="*/ 624914 h 1419648"/>
                <a:gd name="connsiteX220" fmla="*/ 75563 w 406380"/>
                <a:gd name="connsiteY220" fmla="*/ 624914 h 1419648"/>
                <a:gd name="connsiteX221" fmla="*/ 113345 w 406380"/>
                <a:gd name="connsiteY221" fmla="*/ 662696 h 1419648"/>
                <a:gd name="connsiteX222" fmla="*/ 75563 w 406380"/>
                <a:gd name="connsiteY222" fmla="*/ 700478 h 1419648"/>
                <a:gd name="connsiteX223" fmla="*/ 37781 w 406380"/>
                <a:gd name="connsiteY223" fmla="*/ 662696 h 1419648"/>
                <a:gd name="connsiteX224" fmla="*/ 75563 w 406380"/>
                <a:gd name="connsiteY224" fmla="*/ 624914 h 1419648"/>
                <a:gd name="connsiteX225" fmla="*/ 368598 w 406380"/>
                <a:gd name="connsiteY225" fmla="*/ 549351 h 1419648"/>
                <a:gd name="connsiteX226" fmla="*/ 406380 w 406380"/>
                <a:gd name="connsiteY226" fmla="*/ 587133 h 1419648"/>
                <a:gd name="connsiteX227" fmla="*/ 368598 w 406380"/>
                <a:gd name="connsiteY227" fmla="*/ 624915 h 1419648"/>
                <a:gd name="connsiteX228" fmla="*/ 330816 w 406380"/>
                <a:gd name="connsiteY228" fmla="*/ 587133 h 1419648"/>
                <a:gd name="connsiteX229" fmla="*/ 368598 w 406380"/>
                <a:gd name="connsiteY229" fmla="*/ 549351 h 1419648"/>
                <a:gd name="connsiteX230" fmla="*/ 285894 w 406380"/>
                <a:gd name="connsiteY230" fmla="*/ 549351 h 1419648"/>
                <a:gd name="connsiteX231" fmla="*/ 323676 w 406380"/>
                <a:gd name="connsiteY231" fmla="*/ 587133 h 1419648"/>
                <a:gd name="connsiteX232" fmla="*/ 285894 w 406380"/>
                <a:gd name="connsiteY232" fmla="*/ 624915 h 1419648"/>
                <a:gd name="connsiteX233" fmla="*/ 248112 w 406380"/>
                <a:gd name="connsiteY233" fmla="*/ 587133 h 1419648"/>
                <a:gd name="connsiteX234" fmla="*/ 285894 w 406380"/>
                <a:gd name="connsiteY234" fmla="*/ 549351 h 1419648"/>
                <a:gd name="connsiteX235" fmla="*/ 203190 w 406380"/>
                <a:gd name="connsiteY235" fmla="*/ 549351 h 1419648"/>
                <a:gd name="connsiteX236" fmla="*/ 240972 w 406380"/>
                <a:gd name="connsiteY236" fmla="*/ 587133 h 1419648"/>
                <a:gd name="connsiteX237" fmla="*/ 203190 w 406380"/>
                <a:gd name="connsiteY237" fmla="*/ 624915 h 1419648"/>
                <a:gd name="connsiteX238" fmla="*/ 165408 w 406380"/>
                <a:gd name="connsiteY238" fmla="*/ 587133 h 1419648"/>
                <a:gd name="connsiteX239" fmla="*/ 203190 w 406380"/>
                <a:gd name="connsiteY239" fmla="*/ 549351 h 1419648"/>
                <a:gd name="connsiteX240" fmla="*/ 120486 w 406380"/>
                <a:gd name="connsiteY240" fmla="*/ 549351 h 1419648"/>
                <a:gd name="connsiteX241" fmla="*/ 158268 w 406380"/>
                <a:gd name="connsiteY241" fmla="*/ 587133 h 1419648"/>
                <a:gd name="connsiteX242" fmla="*/ 120486 w 406380"/>
                <a:gd name="connsiteY242" fmla="*/ 624915 h 1419648"/>
                <a:gd name="connsiteX243" fmla="*/ 82704 w 406380"/>
                <a:gd name="connsiteY243" fmla="*/ 587133 h 1419648"/>
                <a:gd name="connsiteX244" fmla="*/ 120486 w 406380"/>
                <a:gd name="connsiteY244" fmla="*/ 549351 h 1419648"/>
                <a:gd name="connsiteX245" fmla="*/ 37782 w 406380"/>
                <a:gd name="connsiteY245" fmla="*/ 549351 h 1419648"/>
                <a:gd name="connsiteX246" fmla="*/ 75564 w 406380"/>
                <a:gd name="connsiteY246" fmla="*/ 587133 h 1419648"/>
                <a:gd name="connsiteX247" fmla="*/ 37782 w 406380"/>
                <a:gd name="connsiteY247" fmla="*/ 624915 h 1419648"/>
                <a:gd name="connsiteX248" fmla="*/ 0 w 406380"/>
                <a:gd name="connsiteY248" fmla="*/ 587133 h 1419648"/>
                <a:gd name="connsiteX249" fmla="*/ 37782 w 406380"/>
                <a:gd name="connsiteY249" fmla="*/ 549351 h 1419648"/>
                <a:gd name="connsiteX250" fmla="*/ 323675 w 406380"/>
                <a:gd name="connsiteY250" fmla="*/ 470536 h 1419648"/>
                <a:gd name="connsiteX251" fmla="*/ 361457 w 406380"/>
                <a:gd name="connsiteY251" fmla="*/ 508318 h 1419648"/>
                <a:gd name="connsiteX252" fmla="*/ 323675 w 406380"/>
                <a:gd name="connsiteY252" fmla="*/ 546100 h 1419648"/>
                <a:gd name="connsiteX253" fmla="*/ 285893 w 406380"/>
                <a:gd name="connsiteY253" fmla="*/ 508318 h 1419648"/>
                <a:gd name="connsiteX254" fmla="*/ 323675 w 406380"/>
                <a:gd name="connsiteY254" fmla="*/ 470536 h 1419648"/>
                <a:gd name="connsiteX255" fmla="*/ 240971 w 406380"/>
                <a:gd name="connsiteY255" fmla="*/ 470536 h 1419648"/>
                <a:gd name="connsiteX256" fmla="*/ 278753 w 406380"/>
                <a:gd name="connsiteY256" fmla="*/ 508318 h 1419648"/>
                <a:gd name="connsiteX257" fmla="*/ 240971 w 406380"/>
                <a:gd name="connsiteY257" fmla="*/ 546100 h 1419648"/>
                <a:gd name="connsiteX258" fmla="*/ 203189 w 406380"/>
                <a:gd name="connsiteY258" fmla="*/ 508318 h 1419648"/>
                <a:gd name="connsiteX259" fmla="*/ 240971 w 406380"/>
                <a:gd name="connsiteY259" fmla="*/ 470536 h 1419648"/>
                <a:gd name="connsiteX260" fmla="*/ 158267 w 406380"/>
                <a:gd name="connsiteY260" fmla="*/ 470536 h 1419648"/>
                <a:gd name="connsiteX261" fmla="*/ 196049 w 406380"/>
                <a:gd name="connsiteY261" fmla="*/ 508318 h 1419648"/>
                <a:gd name="connsiteX262" fmla="*/ 158267 w 406380"/>
                <a:gd name="connsiteY262" fmla="*/ 546100 h 1419648"/>
                <a:gd name="connsiteX263" fmla="*/ 120485 w 406380"/>
                <a:gd name="connsiteY263" fmla="*/ 508318 h 1419648"/>
                <a:gd name="connsiteX264" fmla="*/ 158267 w 406380"/>
                <a:gd name="connsiteY264" fmla="*/ 470536 h 1419648"/>
                <a:gd name="connsiteX265" fmla="*/ 75563 w 406380"/>
                <a:gd name="connsiteY265" fmla="*/ 470536 h 1419648"/>
                <a:gd name="connsiteX266" fmla="*/ 113345 w 406380"/>
                <a:gd name="connsiteY266" fmla="*/ 508318 h 1419648"/>
                <a:gd name="connsiteX267" fmla="*/ 75563 w 406380"/>
                <a:gd name="connsiteY267" fmla="*/ 546100 h 1419648"/>
                <a:gd name="connsiteX268" fmla="*/ 37781 w 406380"/>
                <a:gd name="connsiteY268" fmla="*/ 508318 h 1419648"/>
                <a:gd name="connsiteX269" fmla="*/ 75563 w 406380"/>
                <a:gd name="connsiteY269" fmla="*/ 470536 h 1419648"/>
                <a:gd name="connsiteX270" fmla="*/ 368598 w 406380"/>
                <a:gd name="connsiteY270" fmla="*/ 390149 h 1419648"/>
                <a:gd name="connsiteX271" fmla="*/ 406380 w 406380"/>
                <a:gd name="connsiteY271" fmla="*/ 427931 h 1419648"/>
                <a:gd name="connsiteX272" fmla="*/ 368598 w 406380"/>
                <a:gd name="connsiteY272" fmla="*/ 465713 h 1419648"/>
                <a:gd name="connsiteX273" fmla="*/ 330816 w 406380"/>
                <a:gd name="connsiteY273" fmla="*/ 427931 h 1419648"/>
                <a:gd name="connsiteX274" fmla="*/ 368598 w 406380"/>
                <a:gd name="connsiteY274" fmla="*/ 390149 h 1419648"/>
                <a:gd name="connsiteX275" fmla="*/ 285894 w 406380"/>
                <a:gd name="connsiteY275" fmla="*/ 390149 h 1419648"/>
                <a:gd name="connsiteX276" fmla="*/ 323676 w 406380"/>
                <a:gd name="connsiteY276" fmla="*/ 427931 h 1419648"/>
                <a:gd name="connsiteX277" fmla="*/ 285894 w 406380"/>
                <a:gd name="connsiteY277" fmla="*/ 465713 h 1419648"/>
                <a:gd name="connsiteX278" fmla="*/ 248112 w 406380"/>
                <a:gd name="connsiteY278" fmla="*/ 427931 h 1419648"/>
                <a:gd name="connsiteX279" fmla="*/ 285894 w 406380"/>
                <a:gd name="connsiteY279" fmla="*/ 390149 h 1419648"/>
                <a:gd name="connsiteX280" fmla="*/ 203190 w 406380"/>
                <a:gd name="connsiteY280" fmla="*/ 390149 h 1419648"/>
                <a:gd name="connsiteX281" fmla="*/ 240972 w 406380"/>
                <a:gd name="connsiteY281" fmla="*/ 427931 h 1419648"/>
                <a:gd name="connsiteX282" fmla="*/ 203190 w 406380"/>
                <a:gd name="connsiteY282" fmla="*/ 465713 h 1419648"/>
                <a:gd name="connsiteX283" fmla="*/ 165408 w 406380"/>
                <a:gd name="connsiteY283" fmla="*/ 427931 h 1419648"/>
                <a:gd name="connsiteX284" fmla="*/ 203190 w 406380"/>
                <a:gd name="connsiteY284" fmla="*/ 390149 h 1419648"/>
                <a:gd name="connsiteX285" fmla="*/ 120486 w 406380"/>
                <a:gd name="connsiteY285" fmla="*/ 390149 h 1419648"/>
                <a:gd name="connsiteX286" fmla="*/ 158268 w 406380"/>
                <a:gd name="connsiteY286" fmla="*/ 427931 h 1419648"/>
                <a:gd name="connsiteX287" fmla="*/ 120486 w 406380"/>
                <a:gd name="connsiteY287" fmla="*/ 465713 h 1419648"/>
                <a:gd name="connsiteX288" fmla="*/ 82704 w 406380"/>
                <a:gd name="connsiteY288" fmla="*/ 427931 h 1419648"/>
                <a:gd name="connsiteX289" fmla="*/ 120486 w 406380"/>
                <a:gd name="connsiteY289" fmla="*/ 390149 h 1419648"/>
                <a:gd name="connsiteX290" fmla="*/ 37782 w 406380"/>
                <a:gd name="connsiteY290" fmla="*/ 390149 h 1419648"/>
                <a:gd name="connsiteX291" fmla="*/ 75564 w 406380"/>
                <a:gd name="connsiteY291" fmla="*/ 427931 h 1419648"/>
                <a:gd name="connsiteX292" fmla="*/ 37782 w 406380"/>
                <a:gd name="connsiteY292" fmla="*/ 465713 h 1419648"/>
                <a:gd name="connsiteX293" fmla="*/ 0 w 406380"/>
                <a:gd name="connsiteY293" fmla="*/ 427931 h 1419648"/>
                <a:gd name="connsiteX294" fmla="*/ 37782 w 406380"/>
                <a:gd name="connsiteY294" fmla="*/ 390149 h 1419648"/>
                <a:gd name="connsiteX295" fmla="*/ 323675 w 406380"/>
                <a:gd name="connsiteY295" fmla="*/ 311334 h 1419648"/>
                <a:gd name="connsiteX296" fmla="*/ 361457 w 406380"/>
                <a:gd name="connsiteY296" fmla="*/ 349116 h 1419648"/>
                <a:gd name="connsiteX297" fmla="*/ 323675 w 406380"/>
                <a:gd name="connsiteY297" fmla="*/ 386898 h 1419648"/>
                <a:gd name="connsiteX298" fmla="*/ 285893 w 406380"/>
                <a:gd name="connsiteY298" fmla="*/ 349116 h 1419648"/>
                <a:gd name="connsiteX299" fmla="*/ 323675 w 406380"/>
                <a:gd name="connsiteY299" fmla="*/ 311334 h 1419648"/>
                <a:gd name="connsiteX300" fmla="*/ 240971 w 406380"/>
                <a:gd name="connsiteY300" fmla="*/ 311334 h 1419648"/>
                <a:gd name="connsiteX301" fmla="*/ 278753 w 406380"/>
                <a:gd name="connsiteY301" fmla="*/ 349116 h 1419648"/>
                <a:gd name="connsiteX302" fmla="*/ 240971 w 406380"/>
                <a:gd name="connsiteY302" fmla="*/ 386898 h 1419648"/>
                <a:gd name="connsiteX303" fmla="*/ 203189 w 406380"/>
                <a:gd name="connsiteY303" fmla="*/ 349116 h 1419648"/>
                <a:gd name="connsiteX304" fmla="*/ 240971 w 406380"/>
                <a:gd name="connsiteY304" fmla="*/ 311334 h 1419648"/>
                <a:gd name="connsiteX305" fmla="*/ 158267 w 406380"/>
                <a:gd name="connsiteY305" fmla="*/ 311334 h 1419648"/>
                <a:gd name="connsiteX306" fmla="*/ 196049 w 406380"/>
                <a:gd name="connsiteY306" fmla="*/ 349116 h 1419648"/>
                <a:gd name="connsiteX307" fmla="*/ 158267 w 406380"/>
                <a:gd name="connsiteY307" fmla="*/ 386898 h 1419648"/>
                <a:gd name="connsiteX308" fmla="*/ 120485 w 406380"/>
                <a:gd name="connsiteY308" fmla="*/ 349116 h 1419648"/>
                <a:gd name="connsiteX309" fmla="*/ 158267 w 406380"/>
                <a:gd name="connsiteY309" fmla="*/ 311334 h 1419648"/>
                <a:gd name="connsiteX310" fmla="*/ 75563 w 406380"/>
                <a:gd name="connsiteY310" fmla="*/ 311334 h 1419648"/>
                <a:gd name="connsiteX311" fmla="*/ 113345 w 406380"/>
                <a:gd name="connsiteY311" fmla="*/ 349116 h 1419648"/>
                <a:gd name="connsiteX312" fmla="*/ 75563 w 406380"/>
                <a:gd name="connsiteY312" fmla="*/ 386898 h 1419648"/>
                <a:gd name="connsiteX313" fmla="*/ 37781 w 406380"/>
                <a:gd name="connsiteY313" fmla="*/ 349116 h 1419648"/>
                <a:gd name="connsiteX314" fmla="*/ 75563 w 406380"/>
                <a:gd name="connsiteY314" fmla="*/ 311334 h 1419648"/>
                <a:gd name="connsiteX315" fmla="*/ 368598 w 406380"/>
                <a:gd name="connsiteY315" fmla="*/ 235750 h 1419648"/>
                <a:gd name="connsiteX316" fmla="*/ 406380 w 406380"/>
                <a:gd name="connsiteY316" fmla="*/ 273532 h 1419648"/>
                <a:gd name="connsiteX317" fmla="*/ 368598 w 406380"/>
                <a:gd name="connsiteY317" fmla="*/ 311314 h 1419648"/>
                <a:gd name="connsiteX318" fmla="*/ 330816 w 406380"/>
                <a:gd name="connsiteY318" fmla="*/ 273532 h 1419648"/>
                <a:gd name="connsiteX319" fmla="*/ 368598 w 406380"/>
                <a:gd name="connsiteY319" fmla="*/ 235750 h 1419648"/>
                <a:gd name="connsiteX320" fmla="*/ 285894 w 406380"/>
                <a:gd name="connsiteY320" fmla="*/ 235750 h 1419648"/>
                <a:gd name="connsiteX321" fmla="*/ 323676 w 406380"/>
                <a:gd name="connsiteY321" fmla="*/ 273532 h 1419648"/>
                <a:gd name="connsiteX322" fmla="*/ 285894 w 406380"/>
                <a:gd name="connsiteY322" fmla="*/ 311314 h 1419648"/>
                <a:gd name="connsiteX323" fmla="*/ 248112 w 406380"/>
                <a:gd name="connsiteY323" fmla="*/ 273532 h 1419648"/>
                <a:gd name="connsiteX324" fmla="*/ 285894 w 406380"/>
                <a:gd name="connsiteY324" fmla="*/ 235750 h 1419648"/>
                <a:gd name="connsiteX325" fmla="*/ 203190 w 406380"/>
                <a:gd name="connsiteY325" fmla="*/ 235750 h 1419648"/>
                <a:gd name="connsiteX326" fmla="*/ 240972 w 406380"/>
                <a:gd name="connsiteY326" fmla="*/ 273532 h 1419648"/>
                <a:gd name="connsiteX327" fmla="*/ 203190 w 406380"/>
                <a:gd name="connsiteY327" fmla="*/ 311314 h 1419648"/>
                <a:gd name="connsiteX328" fmla="*/ 165408 w 406380"/>
                <a:gd name="connsiteY328" fmla="*/ 273532 h 1419648"/>
                <a:gd name="connsiteX329" fmla="*/ 203190 w 406380"/>
                <a:gd name="connsiteY329" fmla="*/ 235750 h 1419648"/>
                <a:gd name="connsiteX330" fmla="*/ 120486 w 406380"/>
                <a:gd name="connsiteY330" fmla="*/ 235750 h 1419648"/>
                <a:gd name="connsiteX331" fmla="*/ 158268 w 406380"/>
                <a:gd name="connsiteY331" fmla="*/ 273532 h 1419648"/>
                <a:gd name="connsiteX332" fmla="*/ 120486 w 406380"/>
                <a:gd name="connsiteY332" fmla="*/ 311314 h 1419648"/>
                <a:gd name="connsiteX333" fmla="*/ 82704 w 406380"/>
                <a:gd name="connsiteY333" fmla="*/ 273532 h 1419648"/>
                <a:gd name="connsiteX334" fmla="*/ 120486 w 406380"/>
                <a:gd name="connsiteY334" fmla="*/ 235750 h 1419648"/>
                <a:gd name="connsiteX335" fmla="*/ 37782 w 406380"/>
                <a:gd name="connsiteY335" fmla="*/ 235750 h 1419648"/>
                <a:gd name="connsiteX336" fmla="*/ 75564 w 406380"/>
                <a:gd name="connsiteY336" fmla="*/ 273532 h 1419648"/>
                <a:gd name="connsiteX337" fmla="*/ 37782 w 406380"/>
                <a:gd name="connsiteY337" fmla="*/ 311314 h 1419648"/>
                <a:gd name="connsiteX338" fmla="*/ 0 w 406380"/>
                <a:gd name="connsiteY338" fmla="*/ 273532 h 1419648"/>
                <a:gd name="connsiteX339" fmla="*/ 37782 w 406380"/>
                <a:gd name="connsiteY339" fmla="*/ 235750 h 1419648"/>
                <a:gd name="connsiteX340" fmla="*/ 323675 w 406380"/>
                <a:gd name="connsiteY340" fmla="*/ 156935 h 1419648"/>
                <a:gd name="connsiteX341" fmla="*/ 361457 w 406380"/>
                <a:gd name="connsiteY341" fmla="*/ 194717 h 1419648"/>
                <a:gd name="connsiteX342" fmla="*/ 323675 w 406380"/>
                <a:gd name="connsiteY342" fmla="*/ 232499 h 1419648"/>
                <a:gd name="connsiteX343" fmla="*/ 285893 w 406380"/>
                <a:gd name="connsiteY343" fmla="*/ 194717 h 1419648"/>
                <a:gd name="connsiteX344" fmla="*/ 323675 w 406380"/>
                <a:gd name="connsiteY344" fmla="*/ 156935 h 1419648"/>
                <a:gd name="connsiteX345" fmla="*/ 240971 w 406380"/>
                <a:gd name="connsiteY345" fmla="*/ 156935 h 1419648"/>
                <a:gd name="connsiteX346" fmla="*/ 278753 w 406380"/>
                <a:gd name="connsiteY346" fmla="*/ 194717 h 1419648"/>
                <a:gd name="connsiteX347" fmla="*/ 240971 w 406380"/>
                <a:gd name="connsiteY347" fmla="*/ 232499 h 1419648"/>
                <a:gd name="connsiteX348" fmla="*/ 203189 w 406380"/>
                <a:gd name="connsiteY348" fmla="*/ 194717 h 1419648"/>
                <a:gd name="connsiteX349" fmla="*/ 240971 w 406380"/>
                <a:gd name="connsiteY349" fmla="*/ 156935 h 1419648"/>
                <a:gd name="connsiteX350" fmla="*/ 158267 w 406380"/>
                <a:gd name="connsiteY350" fmla="*/ 156935 h 1419648"/>
                <a:gd name="connsiteX351" fmla="*/ 196049 w 406380"/>
                <a:gd name="connsiteY351" fmla="*/ 194717 h 1419648"/>
                <a:gd name="connsiteX352" fmla="*/ 158267 w 406380"/>
                <a:gd name="connsiteY352" fmla="*/ 232499 h 1419648"/>
                <a:gd name="connsiteX353" fmla="*/ 120485 w 406380"/>
                <a:gd name="connsiteY353" fmla="*/ 194717 h 1419648"/>
                <a:gd name="connsiteX354" fmla="*/ 158267 w 406380"/>
                <a:gd name="connsiteY354" fmla="*/ 156935 h 1419648"/>
                <a:gd name="connsiteX355" fmla="*/ 75563 w 406380"/>
                <a:gd name="connsiteY355" fmla="*/ 156935 h 1419648"/>
                <a:gd name="connsiteX356" fmla="*/ 113345 w 406380"/>
                <a:gd name="connsiteY356" fmla="*/ 194717 h 1419648"/>
                <a:gd name="connsiteX357" fmla="*/ 75563 w 406380"/>
                <a:gd name="connsiteY357" fmla="*/ 232499 h 1419648"/>
                <a:gd name="connsiteX358" fmla="*/ 37781 w 406380"/>
                <a:gd name="connsiteY358" fmla="*/ 194717 h 1419648"/>
                <a:gd name="connsiteX359" fmla="*/ 75563 w 406380"/>
                <a:gd name="connsiteY359" fmla="*/ 156935 h 1419648"/>
                <a:gd name="connsiteX360" fmla="*/ 368598 w 406380"/>
                <a:gd name="connsiteY360" fmla="*/ 78815 h 1419648"/>
                <a:gd name="connsiteX361" fmla="*/ 406380 w 406380"/>
                <a:gd name="connsiteY361" fmla="*/ 116597 h 1419648"/>
                <a:gd name="connsiteX362" fmla="*/ 368598 w 406380"/>
                <a:gd name="connsiteY362" fmla="*/ 154379 h 1419648"/>
                <a:gd name="connsiteX363" fmla="*/ 330816 w 406380"/>
                <a:gd name="connsiteY363" fmla="*/ 116597 h 1419648"/>
                <a:gd name="connsiteX364" fmla="*/ 368598 w 406380"/>
                <a:gd name="connsiteY364" fmla="*/ 78815 h 1419648"/>
                <a:gd name="connsiteX365" fmla="*/ 285894 w 406380"/>
                <a:gd name="connsiteY365" fmla="*/ 78815 h 1419648"/>
                <a:gd name="connsiteX366" fmla="*/ 323676 w 406380"/>
                <a:gd name="connsiteY366" fmla="*/ 116597 h 1419648"/>
                <a:gd name="connsiteX367" fmla="*/ 285894 w 406380"/>
                <a:gd name="connsiteY367" fmla="*/ 154379 h 1419648"/>
                <a:gd name="connsiteX368" fmla="*/ 248112 w 406380"/>
                <a:gd name="connsiteY368" fmla="*/ 116597 h 1419648"/>
                <a:gd name="connsiteX369" fmla="*/ 285894 w 406380"/>
                <a:gd name="connsiteY369" fmla="*/ 78815 h 1419648"/>
                <a:gd name="connsiteX370" fmla="*/ 203190 w 406380"/>
                <a:gd name="connsiteY370" fmla="*/ 78815 h 1419648"/>
                <a:gd name="connsiteX371" fmla="*/ 240972 w 406380"/>
                <a:gd name="connsiteY371" fmla="*/ 116597 h 1419648"/>
                <a:gd name="connsiteX372" fmla="*/ 203190 w 406380"/>
                <a:gd name="connsiteY372" fmla="*/ 154379 h 1419648"/>
                <a:gd name="connsiteX373" fmla="*/ 165408 w 406380"/>
                <a:gd name="connsiteY373" fmla="*/ 116597 h 1419648"/>
                <a:gd name="connsiteX374" fmla="*/ 203190 w 406380"/>
                <a:gd name="connsiteY374" fmla="*/ 78815 h 1419648"/>
                <a:gd name="connsiteX375" fmla="*/ 120486 w 406380"/>
                <a:gd name="connsiteY375" fmla="*/ 78815 h 1419648"/>
                <a:gd name="connsiteX376" fmla="*/ 158268 w 406380"/>
                <a:gd name="connsiteY376" fmla="*/ 116597 h 1419648"/>
                <a:gd name="connsiteX377" fmla="*/ 120486 w 406380"/>
                <a:gd name="connsiteY377" fmla="*/ 154379 h 1419648"/>
                <a:gd name="connsiteX378" fmla="*/ 82704 w 406380"/>
                <a:gd name="connsiteY378" fmla="*/ 116597 h 1419648"/>
                <a:gd name="connsiteX379" fmla="*/ 120486 w 406380"/>
                <a:gd name="connsiteY379" fmla="*/ 78815 h 1419648"/>
                <a:gd name="connsiteX380" fmla="*/ 37782 w 406380"/>
                <a:gd name="connsiteY380" fmla="*/ 78815 h 1419648"/>
                <a:gd name="connsiteX381" fmla="*/ 75564 w 406380"/>
                <a:gd name="connsiteY381" fmla="*/ 116597 h 1419648"/>
                <a:gd name="connsiteX382" fmla="*/ 37782 w 406380"/>
                <a:gd name="connsiteY382" fmla="*/ 154379 h 1419648"/>
                <a:gd name="connsiteX383" fmla="*/ 0 w 406380"/>
                <a:gd name="connsiteY383" fmla="*/ 116597 h 1419648"/>
                <a:gd name="connsiteX384" fmla="*/ 37782 w 406380"/>
                <a:gd name="connsiteY384" fmla="*/ 78815 h 1419648"/>
                <a:gd name="connsiteX385" fmla="*/ 323675 w 406380"/>
                <a:gd name="connsiteY385" fmla="*/ 0 h 1419648"/>
                <a:gd name="connsiteX386" fmla="*/ 361457 w 406380"/>
                <a:gd name="connsiteY386" fmla="*/ 37782 h 1419648"/>
                <a:gd name="connsiteX387" fmla="*/ 323675 w 406380"/>
                <a:gd name="connsiteY387" fmla="*/ 75564 h 1419648"/>
                <a:gd name="connsiteX388" fmla="*/ 285893 w 406380"/>
                <a:gd name="connsiteY388" fmla="*/ 37782 h 1419648"/>
                <a:gd name="connsiteX389" fmla="*/ 323675 w 406380"/>
                <a:gd name="connsiteY389" fmla="*/ 0 h 1419648"/>
                <a:gd name="connsiteX390" fmla="*/ 240971 w 406380"/>
                <a:gd name="connsiteY390" fmla="*/ 0 h 1419648"/>
                <a:gd name="connsiteX391" fmla="*/ 278753 w 406380"/>
                <a:gd name="connsiteY391" fmla="*/ 37782 h 1419648"/>
                <a:gd name="connsiteX392" fmla="*/ 240971 w 406380"/>
                <a:gd name="connsiteY392" fmla="*/ 75564 h 1419648"/>
                <a:gd name="connsiteX393" fmla="*/ 203189 w 406380"/>
                <a:gd name="connsiteY393" fmla="*/ 37782 h 1419648"/>
                <a:gd name="connsiteX394" fmla="*/ 240971 w 406380"/>
                <a:gd name="connsiteY394" fmla="*/ 0 h 1419648"/>
                <a:gd name="connsiteX395" fmla="*/ 158267 w 406380"/>
                <a:gd name="connsiteY395" fmla="*/ 0 h 1419648"/>
                <a:gd name="connsiteX396" fmla="*/ 196049 w 406380"/>
                <a:gd name="connsiteY396" fmla="*/ 37782 h 1419648"/>
                <a:gd name="connsiteX397" fmla="*/ 158267 w 406380"/>
                <a:gd name="connsiteY397" fmla="*/ 75564 h 1419648"/>
                <a:gd name="connsiteX398" fmla="*/ 120485 w 406380"/>
                <a:gd name="connsiteY398" fmla="*/ 37782 h 1419648"/>
                <a:gd name="connsiteX399" fmla="*/ 158267 w 406380"/>
                <a:gd name="connsiteY399" fmla="*/ 0 h 1419648"/>
                <a:gd name="connsiteX400" fmla="*/ 75563 w 406380"/>
                <a:gd name="connsiteY400" fmla="*/ 0 h 1419648"/>
                <a:gd name="connsiteX401" fmla="*/ 113345 w 406380"/>
                <a:gd name="connsiteY401" fmla="*/ 37782 h 1419648"/>
                <a:gd name="connsiteX402" fmla="*/ 75563 w 406380"/>
                <a:gd name="connsiteY402" fmla="*/ 75564 h 1419648"/>
                <a:gd name="connsiteX403" fmla="*/ 37781 w 406380"/>
                <a:gd name="connsiteY403" fmla="*/ 37782 h 1419648"/>
                <a:gd name="connsiteX404" fmla="*/ 75563 w 406380"/>
                <a:gd name="connsiteY404" fmla="*/ 0 h 141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Lst>
              <a:rect l="l" t="t" r="r" b="b"/>
              <a:pathLst>
                <a:path w="406380" h="1419648">
                  <a:moveTo>
                    <a:pt x="368598" y="1344084"/>
                  </a:moveTo>
                  <a:cubicBezTo>
                    <a:pt x="389464" y="1344084"/>
                    <a:pt x="406380" y="1361000"/>
                    <a:pt x="406380" y="1381866"/>
                  </a:cubicBezTo>
                  <a:cubicBezTo>
                    <a:pt x="406380" y="1402732"/>
                    <a:pt x="389464" y="1419648"/>
                    <a:pt x="368598" y="1419648"/>
                  </a:cubicBezTo>
                  <a:cubicBezTo>
                    <a:pt x="347732" y="1419648"/>
                    <a:pt x="330816" y="1402732"/>
                    <a:pt x="330816" y="1381866"/>
                  </a:cubicBezTo>
                  <a:cubicBezTo>
                    <a:pt x="330816" y="1361000"/>
                    <a:pt x="347732" y="1344084"/>
                    <a:pt x="368598" y="1344084"/>
                  </a:cubicBezTo>
                  <a:close/>
                  <a:moveTo>
                    <a:pt x="285894" y="1344084"/>
                  </a:moveTo>
                  <a:cubicBezTo>
                    <a:pt x="306760" y="1344084"/>
                    <a:pt x="323676" y="1361000"/>
                    <a:pt x="323676" y="1381866"/>
                  </a:cubicBezTo>
                  <a:cubicBezTo>
                    <a:pt x="323676" y="1402732"/>
                    <a:pt x="306760" y="1419648"/>
                    <a:pt x="285894" y="1419648"/>
                  </a:cubicBezTo>
                  <a:cubicBezTo>
                    <a:pt x="265028" y="1419648"/>
                    <a:pt x="248112" y="1402732"/>
                    <a:pt x="248112" y="1381866"/>
                  </a:cubicBezTo>
                  <a:cubicBezTo>
                    <a:pt x="248112" y="1361000"/>
                    <a:pt x="265028" y="1344084"/>
                    <a:pt x="285894" y="1344084"/>
                  </a:cubicBezTo>
                  <a:close/>
                  <a:moveTo>
                    <a:pt x="203190" y="1344084"/>
                  </a:moveTo>
                  <a:cubicBezTo>
                    <a:pt x="224056" y="1344084"/>
                    <a:pt x="240972" y="1361000"/>
                    <a:pt x="240972" y="1381866"/>
                  </a:cubicBezTo>
                  <a:cubicBezTo>
                    <a:pt x="240972" y="1402732"/>
                    <a:pt x="224056" y="1419648"/>
                    <a:pt x="203190" y="1419648"/>
                  </a:cubicBezTo>
                  <a:cubicBezTo>
                    <a:pt x="182324" y="1419648"/>
                    <a:pt x="165408" y="1402732"/>
                    <a:pt x="165408" y="1381866"/>
                  </a:cubicBezTo>
                  <a:cubicBezTo>
                    <a:pt x="165408" y="1361000"/>
                    <a:pt x="182324" y="1344084"/>
                    <a:pt x="203190" y="1344084"/>
                  </a:cubicBezTo>
                  <a:close/>
                  <a:moveTo>
                    <a:pt x="120486" y="1344084"/>
                  </a:moveTo>
                  <a:cubicBezTo>
                    <a:pt x="141352" y="1344084"/>
                    <a:pt x="158268" y="1361000"/>
                    <a:pt x="158268" y="1381866"/>
                  </a:cubicBezTo>
                  <a:cubicBezTo>
                    <a:pt x="158268" y="1402732"/>
                    <a:pt x="141352" y="1419648"/>
                    <a:pt x="120486" y="1419648"/>
                  </a:cubicBezTo>
                  <a:cubicBezTo>
                    <a:pt x="99620" y="1419648"/>
                    <a:pt x="82704" y="1402732"/>
                    <a:pt x="82704" y="1381866"/>
                  </a:cubicBezTo>
                  <a:cubicBezTo>
                    <a:pt x="82704" y="1361000"/>
                    <a:pt x="99620" y="1344084"/>
                    <a:pt x="120486" y="1344084"/>
                  </a:cubicBezTo>
                  <a:close/>
                  <a:moveTo>
                    <a:pt x="37782" y="1344084"/>
                  </a:moveTo>
                  <a:cubicBezTo>
                    <a:pt x="58648" y="1344084"/>
                    <a:pt x="75564" y="1361000"/>
                    <a:pt x="75564" y="1381866"/>
                  </a:cubicBezTo>
                  <a:cubicBezTo>
                    <a:pt x="75564" y="1402732"/>
                    <a:pt x="58648" y="1419648"/>
                    <a:pt x="37782" y="1419648"/>
                  </a:cubicBezTo>
                  <a:cubicBezTo>
                    <a:pt x="16916" y="1419648"/>
                    <a:pt x="0" y="1402732"/>
                    <a:pt x="0" y="1381866"/>
                  </a:cubicBezTo>
                  <a:cubicBezTo>
                    <a:pt x="0" y="1361000"/>
                    <a:pt x="16916" y="1344084"/>
                    <a:pt x="37782" y="1344084"/>
                  </a:cubicBezTo>
                  <a:close/>
                  <a:moveTo>
                    <a:pt x="323675" y="1265269"/>
                  </a:moveTo>
                  <a:cubicBezTo>
                    <a:pt x="344541" y="1265269"/>
                    <a:pt x="361457" y="1282185"/>
                    <a:pt x="361457" y="1303051"/>
                  </a:cubicBezTo>
                  <a:cubicBezTo>
                    <a:pt x="361457" y="1323917"/>
                    <a:pt x="344541" y="1340833"/>
                    <a:pt x="323675" y="1340833"/>
                  </a:cubicBezTo>
                  <a:cubicBezTo>
                    <a:pt x="302809" y="1340833"/>
                    <a:pt x="285893" y="1323917"/>
                    <a:pt x="285893" y="1303051"/>
                  </a:cubicBezTo>
                  <a:cubicBezTo>
                    <a:pt x="285893" y="1282185"/>
                    <a:pt x="302809" y="1265269"/>
                    <a:pt x="323675" y="1265269"/>
                  </a:cubicBezTo>
                  <a:close/>
                  <a:moveTo>
                    <a:pt x="240971" y="1265269"/>
                  </a:moveTo>
                  <a:cubicBezTo>
                    <a:pt x="261837" y="1265269"/>
                    <a:pt x="278753" y="1282185"/>
                    <a:pt x="278753" y="1303051"/>
                  </a:cubicBezTo>
                  <a:cubicBezTo>
                    <a:pt x="278753" y="1323917"/>
                    <a:pt x="261837" y="1340833"/>
                    <a:pt x="240971" y="1340833"/>
                  </a:cubicBezTo>
                  <a:cubicBezTo>
                    <a:pt x="220105" y="1340833"/>
                    <a:pt x="203189" y="1323917"/>
                    <a:pt x="203189" y="1303051"/>
                  </a:cubicBezTo>
                  <a:cubicBezTo>
                    <a:pt x="203189" y="1282185"/>
                    <a:pt x="220105" y="1265269"/>
                    <a:pt x="240971" y="1265269"/>
                  </a:cubicBezTo>
                  <a:close/>
                  <a:moveTo>
                    <a:pt x="158267" y="1265269"/>
                  </a:moveTo>
                  <a:cubicBezTo>
                    <a:pt x="179133" y="1265269"/>
                    <a:pt x="196049" y="1282185"/>
                    <a:pt x="196049" y="1303051"/>
                  </a:cubicBezTo>
                  <a:cubicBezTo>
                    <a:pt x="196049" y="1323917"/>
                    <a:pt x="179133" y="1340833"/>
                    <a:pt x="158267" y="1340833"/>
                  </a:cubicBezTo>
                  <a:cubicBezTo>
                    <a:pt x="137401" y="1340833"/>
                    <a:pt x="120485" y="1323917"/>
                    <a:pt x="120485" y="1303051"/>
                  </a:cubicBezTo>
                  <a:cubicBezTo>
                    <a:pt x="120485" y="1282185"/>
                    <a:pt x="137401" y="1265269"/>
                    <a:pt x="158267" y="1265269"/>
                  </a:cubicBezTo>
                  <a:close/>
                  <a:moveTo>
                    <a:pt x="75563" y="1265269"/>
                  </a:moveTo>
                  <a:cubicBezTo>
                    <a:pt x="96429" y="1265269"/>
                    <a:pt x="113345" y="1282185"/>
                    <a:pt x="113345" y="1303051"/>
                  </a:cubicBezTo>
                  <a:cubicBezTo>
                    <a:pt x="113345" y="1323917"/>
                    <a:pt x="96429" y="1340833"/>
                    <a:pt x="75563" y="1340833"/>
                  </a:cubicBezTo>
                  <a:cubicBezTo>
                    <a:pt x="54697" y="1340833"/>
                    <a:pt x="37781" y="1323917"/>
                    <a:pt x="37781" y="1303051"/>
                  </a:cubicBezTo>
                  <a:cubicBezTo>
                    <a:pt x="37781" y="1282185"/>
                    <a:pt x="54697" y="1265269"/>
                    <a:pt x="75563" y="1265269"/>
                  </a:cubicBezTo>
                  <a:close/>
                  <a:moveTo>
                    <a:pt x="368598" y="1182322"/>
                  </a:moveTo>
                  <a:cubicBezTo>
                    <a:pt x="389464" y="1182322"/>
                    <a:pt x="406380" y="1199238"/>
                    <a:pt x="406380" y="1220104"/>
                  </a:cubicBezTo>
                  <a:cubicBezTo>
                    <a:pt x="406380" y="1240970"/>
                    <a:pt x="389464" y="1257886"/>
                    <a:pt x="368598" y="1257886"/>
                  </a:cubicBezTo>
                  <a:cubicBezTo>
                    <a:pt x="347732" y="1257886"/>
                    <a:pt x="330816" y="1240970"/>
                    <a:pt x="330816" y="1220104"/>
                  </a:cubicBezTo>
                  <a:cubicBezTo>
                    <a:pt x="330816" y="1199238"/>
                    <a:pt x="347732" y="1182322"/>
                    <a:pt x="368598" y="1182322"/>
                  </a:cubicBezTo>
                  <a:close/>
                  <a:moveTo>
                    <a:pt x="285894" y="1182322"/>
                  </a:moveTo>
                  <a:cubicBezTo>
                    <a:pt x="306760" y="1182322"/>
                    <a:pt x="323676" y="1199238"/>
                    <a:pt x="323676" y="1220104"/>
                  </a:cubicBezTo>
                  <a:cubicBezTo>
                    <a:pt x="323676" y="1240970"/>
                    <a:pt x="306760" y="1257886"/>
                    <a:pt x="285894" y="1257886"/>
                  </a:cubicBezTo>
                  <a:cubicBezTo>
                    <a:pt x="265028" y="1257886"/>
                    <a:pt x="248112" y="1240970"/>
                    <a:pt x="248112" y="1220104"/>
                  </a:cubicBezTo>
                  <a:cubicBezTo>
                    <a:pt x="248112" y="1199238"/>
                    <a:pt x="265028" y="1182322"/>
                    <a:pt x="285894" y="1182322"/>
                  </a:cubicBezTo>
                  <a:close/>
                  <a:moveTo>
                    <a:pt x="203190" y="1182322"/>
                  </a:moveTo>
                  <a:cubicBezTo>
                    <a:pt x="224056" y="1182322"/>
                    <a:pt x="240972" y="1199238"/>
                    <a:pt x="240972" y="1220104"/>
                  </a:cubicBezTo>
                  <a:cubicBezTo>
                    <a:pt x="240972" y="1240970"/>
                    <a:pt x="224056" y="1257886"/>
                    <a:pt x="203190" y="1257886"/>
                  </a:cubicBezTo>
                  <a:cubicBezTo>
                    <a:pt x="182324" y="1257886"/>
                    <a:pt x="165408" y="1240970"/>
                    <a:pt x="165408" y="1220104"/>
                  </a:cubicBezTo>
                  <a:cubicBezTo>
                    <a:pt x="165408" y="1199238"/>
                    <a:pt x="182324" y="1182322"/>
                    <a:pt x="203190" y="1182322"/>
                  </a:cubicBezTo>
                  <a:close/>
                  <a:moveTo>
                    <a:pt x="120486" y="1182322"/>
                  </a:moveTo>
                  <a:cubicBezTo>
                    <a:pt x="141352" y="1182322"/>
                    <a:pt x="158268" y="1199238"/>
                    <a:pt x="158268" y="1220104"/>
                  </a:cubicBezTo>
                  <a:cubicBezTo>
                    <a:pt x="158268" y="1240970"/>
                    <a:pt x="141352" y="1257886"/>
                    <a:pt x="120486" y="1257886"/>
                  </a:cubicBezTo>
                  <a:cubicBezTo>
                    <a:pt x="99620" y="1257886"/>
                    <a:pt x="82704" y="1240970"/>
                    <a:pt x="82704" y="1220104"/>
                  </a:cubicBezTo>
                  <a:cubicBezTo>
                    <a:pt x="82704" y="1199238"/>
                    <a:pt x="99620" y="1182322"/>
                    <a:pt x="120486" y="1182322"/>
                  </a:cubicBezTo>
                  <a:close/>
                  <a:moveTo>
                    <a:pt x="37782" y="1182322"/>
                  </a:moveTo>
                  <a:cubicBezTo>
                    <a:pt x="58648" y="1182322"/>
                    <a:pt x="75564" y="1199238"/>
                    <a:pt x="75564" y="1220104"/>
                  </a:cubicBezTo>
                  <a:cubicBezTo>
                    <a:pt x="75564" y="1240970"/>
                    <a:pt x="58648" y="1257886"/>
                    <a:pt x="37782" y="1257886"/>
                  </a:cubicBezTo>
                  <a:cubicBezTo>
                    <a:pt x="16916" y="1257886"/>
                    <a:pt x="0" y="1240970"/>
                    <a:pt x="0" y="1220104"/>
                  </a:cubicBezTo>
                  <a:cubicBezTo>
                    <a:pt x="0" y="1199238"/>
                    <a:pt x="16916" y="1182322"/>
                    <a:pt x="37782" y="1182322"/>
                  </a:cubicBezTo>
                  <a:close/>
                  <a:moveTo>
                    <a:pt x="323675" y="1103507"/>
                  </a:moveTo>
                  <a:cubicBezTo>
                    <a:pt x="344541" y="1103507"/>
                    <a:pt x="361457" y="1120423"/>
                    <a:pt x="361457" y="1141289"/>
                  </a:cubicBezTo>
                  <a:cubicBezTo>
                    <a:pt x="361457" y="1162155"/>
                    <a:pt x="344541" y="1179071"/>
                    <a:pt x="323675" y="1179071"/>
                  </a:cubicBezTo>
                  <a:cubicBezTo>
                    <a:pt x="302809" y="1179071"/>
                    <a:pt x="285893" y="1162155"/>
                    <a:pt x="285893" y="1141289"/>
                  </a:cubicBezTo>
                  <a:cubicBezTo>
                    <a:pt x="285893" y="1120423"/>
                    <a:pt x="302809" y="1103507"/>
                    <a:pt x="323675" y="1103507"/>
                  </a:cubicBezTo>
                  <a:close/>
                  <a:moveTo>
                    <a:pt x="240971" y="1103507"/>
                  </a:moveTo>
                  <a:cubicBezTo>
                    <a:pt x="261837" y="1103507"/>
                    <a:pt x="278753" y="1120423"/>
                    <a:pt x="278753" y="1141289"/>
                  </a:cubicBezTo>
                  <a:cubicBezTo>
                    <a:pt x="278753" y="1162155"/>
                    <a:pt x="261837" y="1179071"/>
                    <a:pt x="240971" y="1179071"/>
                  </a:cubicBezTo>
                  <a:cubicBezTo>
                    <a:pt x="220105" y="1179071"/>
                    <a:pt x="203189" y="1162155"/>
                    <a:pt x="203189" y="1141289"/>
                  </a:cubicBezTo>
                  <a:cubicBezTo>
                    <a:pt x="203189" y="1120423"/>
                    <a:pt x="220105" y="1103507"/>
                    <a:pt x="240971" y="1103507"/>
                  </a:cubicBezTo>
                  <a:close/>
                  <a:moveTo>
                    <a:pt x="158267" y="1103507"/>
                  </a:moveTo>
                  <a:cubicBezTo>
                    <a:pt x="179133" y="1103507"/>
                    <a:pt x="196049" y="1120423"/>
                    <a:pt x="196049" y="1141289"/>
                  </a:cubicBezTo>
                  <a:cubicBezTo>
                    <a:pt x="196049" y="1162155"/>
                    <a:pt x="179133" y="1179071"/>
                    <a:pt x="158267" y="1179071"/>
                  </a:cubicBezTo>
                  <a:cubicBezTo>
                    <a:pt x="137401" y="1179071"/>
                    <a:pt x="120485" y="1162155"/>
                    <a:pt x="120485" y="1141289"/>
                  </a:cubicBezTo>
                  <a:cubicBezTo>
                    <a:pt x="120485" y="1120423"/>
                    <a:pt x="137401" y="1103507"/>
                    <a:pt x="158267" y="1103507"/>
                  </a:cubicBezTo>
                  <a:close/>
                  <a:moveTo>
                    <a:pt x="75563" y="1103507"/>
                  </a:moveTo>
                  <a:cubicBezTo>
                    <a:pt x="96429" y="1103507"/>
                    <a:pt x="113345" y="1120423"/>
                    <a:pt x="113345" y="1141289"/>
                  </a:cubicBezTo>
                  <a:cubicBezTo>
                    <a:pt x="113345" y="1162155"/>
                    <a:pt x="96429" y="1179071"/>
                    <a:pt x="75563" y="1179071"/>
                  </a:cubicBezTo>
                  <a:cubicBezTo>
                    <a:pt x="54697" y="1179071"/>
                    <a:pt x="37781" y="1162155"/>
                    <a:pt x="37781" y="1141289"/>
                  </a:cubicBezTo>
                  <a:cubicBezTo>
                    <a:pt x="37781" y="1120423"/>
                    <a:pt x="54697" y="1103507"/>
                    <a:pt x="75563" y="1103507"/>
                  </a:cubicBezTo>
                  <a:close/>
                  <a:moveTo>
                    <a:pt x="368598" y="1016873"/>
                  </a:moveTo>
                  <a:cubicBezTo>
                    <a:pt x="389464" y="1016873"/>
                    <a:pt x="406380" y="1033789"/>
                    <a:pt x="406380" y="1054655"/>
                  </a:cubicBezTo>
                  <a:cubicBezTo>
                    <a:pt x="406380" y="1075521"/>
                    <a:pt x="389464" y="1092437"/>
                    <a:pt x="368598" y="1092437"/>
                  </a:cubicBezTo>
                  <a:cubicBezTo>
                    <a:pt x="347732" y="1092437"/>
                    <a:pt x="330816" y="1075521"/>
                    <a:pt x="330816" y="1054655"/>
                  </a:cubicBezTo>
                  <a:cubicBezTo>
                    <a:pt x="330816" y="1033789"/>
                    <a:pt x="347732" y="1016873"/>
                    <a:pt x="368598" y="1016873"/>
                  </a:cubicBezTo>
                  <a:close/>
                  <a:moveTo>
                    <a:pt x="285894" y="1016873"/>
                  </a:moveTo>
                  <a:cubicBezTo>
                    <a:pt x="306760" y="1016873"/>
                    <a:pt x="323676" y="1033789"/>
                    <a:pt x="323676" y="1054655"/>
                  </a:cubicBezTo>
                  <a:cubicBezTo>
                    <a:pt x="323676" y="1075521"/>
                    <a:pt x="306760" y="1092437"/>
                    <a:pt x="285894" y="1092437"/>
                  </a:cubicBezTo>
                  <a:cubicBezTo>
                    <a:pt x="265028" y="1092437"/>
                    <a:pt x="248112" y="1075521"/>
                    <a:pt x="248112" y="1054655"/>
                  </a:cubicBezTo>
                  <a:cubicBezTo>
                    <a:pt x="248112" y="1033789"/>
                    <a:pt x="265028" y="1016873"/>
                    <a:pt x="285894" y="1016873"/>
                  </a:cubicBezTo>
                  <a:close/>
                  <a:moveTo>
                    <a:pt x="203190" y="1016873"/>
                  </a:moveTo>
                  <a:cubicBezTo>
                    <a:pt x="224056" y="1016873"/>
                    <a:pt x="240972" y="1033789"/>
                    <a:pt x="240972" y="1054655"/>
                  </a:cubicBezTo>
                  <a:cubicBezTo>
                    <a:pt x="240972" y="1075521"/>
                    <a:pt x="224056" y="1092437"/>
                    <a:pt x="203190" y="1092437"/>
                  </a:cubicBezTo>
                  <a:cubicBezTo>
                    <a:pt x="182324" y="1092437"/>
                    <a:pt x="165408" y="1075521"/>
                    <a:pt x="165408" y="1054655"/>
                  </a:cubicBezTo>
                  <a:cubicBezTo>
                    <a:pt x="165408" y="1033789"/>
                    <a:pt x="182324" y="1016873"/>
                    <a:pt x="203190" y="1016873"/>
                  </a:cubicBezTo>
                  <a:close/>
                  <a:moveTo>
                    <a:pt x="120486" y="1016873"/>
                  </a:moveTo>
                  <a:cubicBezTo>
                    <a:pt x="141352" y="1016873"/>
                    <a:pt x="158268" y="1033789"/>
                    <a:pt x="158268" y="1054655"/>
                  </a:cubicBezTo>
                  <a:cubicBezTo>
                    <a:pt x="158268" y="1075521"/>
                    <a:pt x="141352" y="1092437"/>
                    <a:pt x="120486" y="1092437"/>
                  </a:cubicBezTo>
                  <a:cubicBezTo>
                    <a:pt x="99620" y="1092437"/>
                    <a:pt x="82704" y="1075521"/>
                    <a:pt x="82704" y="1054655"/>
                  </a:cubicBezTo>
                  <a:cubicBezTo>
                    <a:pt x="82704" y="1033789"/>
                    <a:pt x="99620" y="1016873"/>
                    <a:pt x="120486" y="1016873"/>
                  </a:cubicBezTo>
                  <a:close/>
                  <a:moveTo>
                    <a:pt x="37782" y="1016873"/>
                  </a:moveTo>
                  <a:cubicBezTo>
                    <a:pt x="58648" y="1016873"/>
                    <a:pt x="75564" y="1033789"/>
                    <a:pt x="75564" y="1054655"/>
                  </a:cubicBezTo>
                  <a:cubicBezTo>
                    <a:pt x="75564" y="1075521"/>
                    <a:pt x="58648" y="1092437"/>
                    <a:pt x="37782" y="1092437"/>
                  </a:cubicBezTo>
                  <a:cubicBezTo>
                    <a:pt x="16916" y="1092437"/>
                    <a:pt x="0" y="1075521"/>
                    <a:pt x="0" y="1054655"/>
                  </a:cubicBezTo>
                  <a:cubicBezTo>
                    <a:pt x="0" y="1033789"/>
                    <a:pt x="16916" y="1016873"/>
                    <a:pt x="37782" y="1016873"/>
                  </a:cubicBezTo>
                  <a:close/>
                  <a:moveTo>
                    <a:pt x="323675" y="938058"/>
                  </a:moveTo>
                  <a:cubicBezTo>
                    <a:pt x="344541" y="938058"/>
                    <a:pt x="361457" y="954974"/>
                    <a:pt x="361457" y="975840"/>
                  </a:cubicBezTo>
                  <a:cubicBezTo>
                    <a:pt x="361457" y="996706"/>
                    <a:pt x="344541" y="1013622"/>
                    <a:pt x="323675" y="1013622"/>
                  </a:cubicBezTo>
                  <a:cubicBezTo>
                    <a:pt x="302809" y="1013622"/>
                    <a:pt x="285893" y="996706"/>
                    <a:pt x="285893" y="975840"/>
                  </a:cubicBezTo>
                  <a:cubicBezTo>
                    <a:pt x="285893" y="954974"/>
                    <a:pt x="302809" y="938058"/>
                    <a:pt x="323675" y="938058"/>
                  </a:cubicBezTo>
                  <a:close/>
                  <a:moveTo>
                    <a:pt x="240971" y="938058"/>
                  </a:moveTo>
                  <a:cubicBezTo>
                    <a:pt x="261837" y="938058"/>
                    <a:pt x="278753" y="954974"/>
                    <a:pt x="278753" y="975840"/>
                  </a:cubicBezTo>
                  <a:cubicBezTo>
                    <a:pt x="278753" y="996706"/>
                    <a:pt x="261837" y="1013622"/>
                    <a:pt x="240971" y="1013622"/>
                  </a:cubicBezTo>
                  <a:cubicBezTo>
                    <a:pt x="220105" y="1013622"/>
                    <a:pt x="203189" y="996706"/>
                    <a:pt x="203189" y="975840"/>
                  </a:cubicBezTo>
                  <a:cubicBezTo>
                    <a:pt x="203189" y="954974"/>
                    <a:pt x="220105" y="938058"/>
                    <a:pt x="240971" y="938058"/>
                  </a:cubicBezTo>
                  <a:close/>
                  <a:moveTo>
                    <a:pt x="158267" y="938058"/>
                  </a:moveTo>
                  <a:cubicBezTo>
                    <a:pt x="179133" y="938058"/>
                    <a:pt x="196049" y="954974"/>
                    <a:pt x="196049" y="975840"/>
                  </a:cubicBezTo>
                  <a:cubicBezTo>
                    <a:pt x="196049" y="996706"/>
                    <a:pt x="179133" y="1013622"/>
                    <a:pt x="158267" y="1013622"/>
                  </a:cubicBezTo>
                  <a:cubicBezTo>
                    <a:pt x="137401" y="1013622"/>
                    <a:pt x="120485" y="996706"/>
                    <a:pt x="120485" y="975840"/>
                  </a:cubicBezTo>
                  <a:cubicBezTo>
                    <a:pt x="120485" y="954974"/>
                    <a:pt x="137401" y="938058"/>
                    <a:pt x="158267" y="938058"/>
                  </a:cubicBezTo>
                  <a:close/>
                  <a:moveTo>
                    <a:pt x="75563" y="938058"/>
                  </a:moveTo>
                  <a:cubicBezTo>
                    <a:pt x="96429" y="938058"/>
                    <a:pt x="113345" y="954974"/>
                    <a:pt x="113345" y="975840"/>
                  </a:cubicBezTo>
                  <a:cubicBezTo>
                    <a:pt x="113345" y="996706"/>
                    <a:pt x="96429" y="1013622"/>
                    <a:pt x="75563" y="1013622"/>
                  </a:cubicBezTo>
                  <a:cubicBezTo>
                    <a:pt x="54697" y="1013622"/>
                    <a:pt x="37781" y="996706"/>
                    <a:pt x="37781" y="975840"/>
                  </a:cubicBezTo>
                  <a:cubicBezTo>
                    <a:pt x="37781" y="954974"/>
                    <a:pt x="54697" y="938058"/>
                    <a:pt x="75563" y="938058"/>
                  </a:cubicBezTo>
                  <a:close/>
                  <a:moveTo>
                    <a:pt x="368598" y="860301"/>
                  </a:moveTo>
                  <a:cubicBezTo>
                    <a:pt x="389464" y="860301"/>
                    <a:pt x="406380" y="877217"/>
                    <a:pt x="406380" y="898083"/>
                  </a:cubicBezTo>
                  <a:cubicBezTo>
                    <a:pt x="406380" y="918949"/>
                    <a:pt x="389464" y="935865"/>
                    <a:pt x="368598" y="935865"/>
                  </a:cubicBezTo>
                  <a:cubicBezTo>
                    <a:pt x="347732" y="935865"/>
                    <a:pt x="330816" y="918949"/>
                    <a:pt x="330816" y="898083"/>
                  </a:cubicBezTo>
                  <a:cubicBezTo>
                    <a:pt x="330816" y="877217"/>
                    <a:pt x="347732" y="860301"/>
                    <a:pt x="368598" y="860301"/>
                  </a:cubicBezTo>
                  <a:close/>
                  <a:moveTo>
                    <a:pt x="285894" y="860301"/>
                  </a:moveTo>
                  <a:cubicBezTo>
                    <a:pt x="306760" y="860301"/>
                    <a:pt x="323676" y="877217"/>
                    <a:pt x="323676" y="898083"/>
                  </a:cubicBezTo>
                  <a:cubicBezTo>
                    <a:pt x="323676" y="918949"/>
                    <a:pt x="306760" y="935865"/>
                    <a:pt x="285894" y="935865"/>
                  </a:cubicBezTo>
                  <a:cubicBezTo>
                    <a:pt x="265028" y="935865"/>
                    <a:pt x="248112" y="918949"/>
                    <a:pt x="248112" y="898083"/>
                  </a:cubicBezTo>
                  <a:cubicBezTo>
                    <a:pt x="248112" y="877217"/>
                    <a:pt x="265028" y="860301"/>
                    <a:pt x="285894" y="860301"/>
                  </a:cubicBezTo>
                  <a:close/>
                  <a:moveTo>
                    <a:pt x="203190" y="860301"/>
                  </a:moveTo>
                  <a:cubicBezTo>
                    <a:pt x="224056" y="860301"/>
                    <a:pt x="240972" y="877217"/>
                    <a:pt x="240972" y="898083"/>
                  </a:cubicBezTo>
                  <a:cubicBezTo>
                    <a:pt x="240972" y="918949"/>
                    <a:pt x="224056" y="935865"/>
                    <a:pt x="203190" y="935865"/>
                  </a:cubicBezTo>
                  <a:cubicBezTo>
                    <a:pt x="182324" y="935865"/>
                    <a:pt x="165408" y="918949"/>
                    <a:pt x="165408" y="898083"/>
                  </a:cubicBezTo>
                  <a:cubicBezTo>
                    <a:pt x="165408" y="877217"/>
                    <a:pt x="182324" y="860301"/>
                    <a:pt x="203190" y="860301"/>
                  </a:cubicBezTo>
                  <a:close/>
                  <a:moveTo>
                    <a:pt x="120486" y="860301"/>
                  </a:moveTo>
                  <a:cubicBezTo>
                    <a:pt x="141352" y="860301"/>
                    <a:pt x="158268" y="877217"/>
                    <a:pt x="158268" y="898083"/>
                  </a:cubicBezTo>
                  <a:cubicBezTo>
                    <a:pt x="158268" y="918949"/>
                    <a:pt x="141352" y="935865"/>
                    <a:pt x="120486" y="935865"/>
                  </a:cubicBezTo>
                  <a:cubicBezTo>
                    <a:pt x="99620" y="935865"/>
                    <a:pt x="82704" y="918949"/>
                    <a:pt x="82704" y="898083"/>
                  </a:cubicBezTo>
                  <a:cubicBezTo>
                    <a:pt x="82704" y="877217"/>
                    <a:pt x="99620" y="860301"/>
                    <a:pt x="120486" y="860301"/>
                  </a:cubicBezTo>
                  <a:close/>
                  <a:moveTo>
                    <a:pt x="37782" y="860301"/>
                  </a:moveTo>
                  <a:cubicBezTo>
                    <a:pt x="58648" y="860301"/>
                    <a:pt x="75564" y="877217"/>
                    <a:pt x="75564" y="898083"/>
                  </a:cubicBezTo>
                  <a:cubicBezTo>
                    <a:pt x="75564" y="918949"/>
                    <a:pt x="58648" y="935865"/>
                    <a:pt x="37782" y="935865"/>
                  </a:cubicBezTo>
                  <a:cubicBezTo>
                    <a:pt x="16916" y="935865"/>
                    <a:pt x="0" y="918949"/>
                    <a:pt x="0" y="898083"/>
                  </a:cubicBezTo>
                  <a:cubicBezTo>
                    <a:pt x="0" y="877217"/>
                    <a:pt x="16916" y="860301"/>
                    <a:pt x="37782" y="860301"/>
                  </a:cubicBezTo>
                  <a:close/>
                  <a:moveTo>
                    <a:pt x="323675" y="781486"/>
                  </a:moveTo>
                  <a:cubicBezTo>
                    <a:pt x="344541" y="781486"/>
                    <a:pt x="361457" y="798402"/>
                    <a:pt x="361457" y="819268"/>
                  </a:cubicBezTo>
                  <a:cubicBezTo>
                    <a:pt x="361457" y="840134"/>
                    <a:pt x="344541" y="857050"/>
                    <a:pt x="323675" y="857050"/>
                  </a:cubicBezTo>
                  <a:cubicBezTo>
                    <a:pt x="302809" y="857050"/>
                    <a:pt x="285893" y="840134"/>
                    <a:pt x="285893" y="819268"/>
                  </a:cubicBezTo>
                  <a:cubicBezTo>
                    <a:pt x="285893" y="798402"/>
                    <a:pt x="302809" y="781486"/>
                    <a:pt x="323675" y="781486"/>
                  </a:cubicBezTo>
                  <a:close/>
                  <a:moveTo>
                    <a:pt x="240971" y="781486"/>
                  </a:moveTo>
                  <a:cubicBezTo>
                    <a:pt x="261837" y="781486"/>
                    <a:pt x="278753" y="798402"/>
                    <a:pt x="278753" y="819268"/>
                  </a:cubicBezTo>
                  <a:cubicBezTo>
                    <a:pt x="278753" y="840134"/>
                    <a:pt x="261837" y="857050"/>
                    <a:pt x="240971" y="857050"/>
                  </a:cubicBezTo>
                  <a:cubicBezTo>
                    <a:pt x="220105" y="857050"/>
                    <a:pt x="203189" y="840134"/>
                    <a:pt x="203189" y="819268"/>
                  </a:cubicBezTo>
                  <a:cubicBezTo>
                    <a:pt x="203189" y="798402"/>
                    <a:pt x="220105" y="781486"/>
                    <a:pt x="240971" y="781486"/>
                  </a:cubicBezTo>
                  <a:close/>
                  <a:moveTo>
                    <a:pt x="158267" y="781486"/>
                  </a:moveTo>
                  <a:cubicBezTo>
                    <a:pt x="179133" y="781486"/>
                    <a:pt x="196049" y="798402"/>
                    <a:pt x="196049" y="819268"/>
                  </a:cubicBezTo>
                  <a:cubicBezTo>
                    <a:pt x="196049" y="840134"/>
                    <a:pt x="179133" y="857050"/>
                    <a:pt x="158267" y="857050"/>
                  </a:cubicBezTo>
                  <a:cubicBezTo>
                    <a:pt x="137401" y="857050"/>
                    <a:pt x="120485" y="840134"/>
                    <a:pt x="120485" y="819268"/>
                  </a:cubicBezTo>
                  <a:cubicBezTo>
                    <a:pt x="120485" y="798402"/>
                    <a:pt x="137401" y="781486"/>
                    <a:pt x="158267" y="781486"/>
                  </a:cubicBezTo>
                  <a:close/>
                  <a:moveTo>
                    <a:pt x="75563" y="781486"/>
                  </a:moveTo>
                  <a:cubicBezTo>
                    <a:pt x="96429" y="781486"/>
                    <a:pt x="113345" y="798402"/>
                    <a:pt x="113345" y="819268"/>
                  </a:cubicBezTo>
                  <a:cubicBezTo>
                    <a:pt x="113345" y="840134"/>
                    <a:pt x="96429" y="857050"/>
                    <a:pt x="75563" y="857050"/>
                  </a:cubicBezTo>
                  <a:cubicBezTo>
                    <a:pt x="54697" y="857050"/>
                    <a:pt x="37781" y="840134"/>
                    <a:pt x="37781" y="819268"/>
                  </a:cubicBezTo>
                  <a:cubicBezTo>
                    <a:pt x="37781" y="798402"/>
                    <a:pt x="54697" y="781486"/>
                    <a:pt x="75563" y="781486"/>
                  </a:cubicBezTo>
                  <a:close/>
                  <a:moveTo>
                    <a:pt x="368598" y="703729"/>
                  </a:moveTo>
                  <a:cubicBezTo>
                    <a:pt x="389464" y="703729"/>
                    <a:pt x="406380" y="720645"/>
                    <a:pt x="406380" y="741511"/>
                  </a:cubicBezTo>
                  <a:cubicBezTo>
                    <a:pt x="406380" y="762377"/>
                    <a:pt x="389464" y="779293"/>
                    <a:pt x="368598" y="779293"/>
                  </a:cubicBezTo>
                  <a:cubicBezTo>
                    <a:pt x="347732" y="779293"/>
                    <a:pt x="330816" y="762377"/>
                    <a:pt x="330816" y="741511"/>
                  </a:cubicBezTo>
                  <a:cubicBezTo>
                    <a:pt x="330816" y="720645"/>
                    <a:pt x="347732" y="703729"/>
                    <a:pt x="368598" y="703729"/>
                  </a:cubicBezTo>
                  <a:close/>
                  <a:moveTo>
                    <a:pt x="285894" y="703729"/>
                  </a:moveTo>
                  <a:cubicBezTo>
                    <a:pt x="306760" y="703729"/>
                    <a:pt x="323676" y="720645"/>
                    <a:pt x="323676" y="741511"/>
                  </a:cubicBezTo>
                  <a:cubicBezTo>
                    <a:pt x="323676" y="762377"/>
                    <a:pt x="306760" y="779293"/>
                    <a:pt x="285894" y="779293"/>
                  </a:cubicBezTo>
                  <a:cubicBezTo>
                    <a:pt x="265028" y="779293"/>
                    <a:pt x="248112" y="762377"/>
                    <a:pt x="248112" y="741511"/>
                  </a:cubicBezTo>
                  <a:cubicBezTo>
                    <a:pt x="248112" y="720645"/>
                    <a:pt x="265028" y="703729"/>
                    <a:pt x="285894" y="703729"/>
                  </a:cubicBezTo>
                  <a:close/>
                  <a:moveTo>
                    <a:pt x="203190" y="703729"/>
                  </a:moveTo>
                  <a:cubicBezTo>
                    <a:pt x="224056" y="703729"/>
                    <a:pt x="240972" y="720645"/>
                    <a:pt x="240972" y="741511"/>
                  </a:cubicBezTo>
                  <a:cubicBezTo>
                    <a:pt x="240972" y="762377"/>
                    <a:pt x="224056" y="779293"/>
                    <a:pt x="203190" y="779293"/>
                  </a:cubicBezTo>
                  <a:cubicBezTo>
                    <a:pt x="182324" y="779293"/>
                    <a:pt x="165408" y="762377"/>
                    <a:pt x="165408" y="741511"/>
                  </a:cubicBezTo>
                  <a:cubicBezTo>
                    <a:pt x="165408" y="720645"/>
                    <a:pt x="182324" y="703729"/>
                    <a:pt x="203190" y="703729"/>
                  </a:cubicBezTo>
                  <a:close/>
                  <a:moveTo>
                    <a:pt x="120486" y="703729"/>
                  </a:moveTo>
                  <a:cubicBezTo>
                    <a:pt x="141352" y="703729"/>
                    <a:pt x="158268" y="720645"/>
                    <a:pt x="158268" y="741511"/>
                  </a:cubicBezTo>
                  <a:cubicBezTo>
                    <a:pt x="158268" y="762377"/>
                    <a:pt x="141352" y="779293"/>
                    <a:pt x="120486" y="779293"/>
                  </a:cubicBezTo>
                  <a:cubicBezTo>
                    <a:pt x="99620" y="779293"/>
                    <a:pt x="82704" y="762377"/>
                    <a:pt x="82704" y="741511"/>
                  </a:cubicBezTo>
                  <a:cubicBezTo>
                    <a:pt x="82704" y="720645"/>
                    <a:pt x="99620" y="703729"/>
                    <a:pt x="120486" y="703729"/>
                  </a:cubicBezTo>
                  <a:close/>
                  <a:moveTo>
                    <a:pt x="37782" y="703729"/>
                  </a:moveTo>
                  <a:cubicBezTo>
                    <a:pt x="58648" y="703729"/>
                    <a:pt x="75564" y="720645"/>
                    <a:pt x="75564" y="741511"/>
                  </a:cubicBezTo>
                  <a:cubicBezTo>
                    <a:pt x="75564" y="762377"/>
                    <a:pt x="58648" y="779293"/>
                    <a:pt x="37782" y="779293"/>
                  </a:cubicBezTo>
                  <a:cubicBezTo>
                    <a:pt x="16916" y="779293"/>
                    <a:pt x="0" y="762377"/>
                    <a:pt x="0" y="741511"/>
                  </a:cubicBezTo>
                  <a:cubicBezTo>
                    <a:pt x="0" y="720645"/>
                    <a:pt x="16916" y="703729"/>
                    <a:pt x="37782" y="703729"/>
                  </a:cubicBezTo>
                  <a:close/>
                  <a:moveTo>
                    <a:pt x="323675" y="624914"/>
                  </a:moveTo>
                  <a:cubicBezTo>
                    <a:pt x="344541" y="624914"/>
                    <a:pt x="361457" y="641830"/>
                    <a:pt x="361457" y="662696"/>
                  </a:cubicBezTo>
                  <a:cubicBezTo>
                    <a:pt x="361457" y="683562"/>
                    <a:pt x="344541" y="700478"/>
                    <a:pt x="323675" y="700478"/>
                  </a:cubicBezTo>
                  <a:cubicBezTo>
                    <a:pt x="302809" y="700478"/>
                    <a:pt x="285893" y="683562"/>
                    <a:pt x="285893" y="662696"/>
                  </a:cubicBezTo>
                  <a:cubicBezTo>
                    <a:pt x="285893" y="641830"/>
                    <a:pt x="302809" y="624914"/>
                    <a:pt x="323675" y="624914"/>
                  </a:cubicBezTo>
                  <a:close/>
                  <a:moveTo>
                    <a:pt x="240971" y="624914"/>
                  </a:moveTo>
                  <a:cubicBezTo>
                    <a:pt x="261837" y="624914"/>
                    <a:pt x="278753" y="641830"/>
                    <a:pt x="278753" y="662696"/>
                  </a:cubicBezTo>
                  <a:cubicBezTo>
                    <a:pt x="278753" y="683562"/>
                    <a:pt x="261837" y="700478"/>
                    <a:pt x="240971" y="700478"/>
                  </a:cubicBezTo>
                  <a:cubicBezTo>
                    <a:pt x="220105" y="700478"/>
                    <a:pt x="203189" y="683562"/>
                    <a:pt x="203189" y="662696"/>
                  </a:cubicBezTo>
                  <a:cubicBezTo>
                    <a:pt x="203189" y="641830"/>
                    <a:pt x="220105" y="624914"/>
                    <a:pt x="240971" y="624914"/>
                  </a:cubicBezTo>
                  <a:close/>
                  <a:moveTo>
                    <a:pt x="158267" y="624914"/>
                  </a:moveTo>
                  <a:cubicBezTo>
                    <a:pt x="179133" y="624914"/>
                    <a:pt x="196049" y="641830"/>
                    <a:pt x="196049" y="662696"/>
                  </a:cubicBezTo>
                  <a:cubicBezTo>
                    <a:pt x="196049" y="683562"/>
                    <a:pt x="179133" y="700478"/>
                    <a:pt x="158267" y="700478"/>
                  </a:cubicBezTo>
                  <a:cubicBezTo>
                    <a:pt x="137401" y="700478"/>
                    <a:pt x="120485" y="683562"/>
                    <a:pt x="120485" y="662696"/>
                  </a:cubicBezTo>
                  <a:cubicBezTo>
                    <a:pt x="120485" y="641830"/>
                    <a:pt x="137401" y="624914"/>
                    <a:pt x="158267" y="624914"/>
                  </a:cubicBezTo>
                  <a:close/>
                  <a:moveTo>
                    <a:pt x="75563" y="624914"/>
                  </a:moveTo>
                  <a:cubicBezTo>
                    <a:pt x="96429" y="624914"/>
                    <a:pt x="113345" y="641830"/>
                    <a:pt x="113345" y="662696"/>
                  </a:cubicBezTo>
                  <a:cubicBezTo>
                    <a:pt x="113345" y="683562"/>
                    <a:pt x="96429" y="700478"/>
                    <a:pt x="75563" y="700478"/>
                  </a:cubicBezTo>
                  <a:cubicBezTo>
                    <a:pt x="54697" y="700478"/>
                    <a:pt x="37781" y="683562"/>
                    <a:pt x="37781" y="662696"/>
                  </a:cubicBezTo>
                  <a:cubicBezTo>
                    <a:pt x="37781" y="641830"/>
                    <a:pt x="54697" y="624914"/>
                    <a:pt x="75563" y="624914"/>
                  </a:cubicBezTo>
                  <a:close/>
                  <a:moveTo>
                    <a:pt x="368598" y="549351"/>
                  </a:moveTo>
                  <a:cubicBezTo>
                    <a:pt x="389464" y="549351"/>
                    <a:pt x="406380" y="566267"/>
                    <a:pt x="406380" y="587133"/>
                  </a:cubicBezTo>
                  <a:cubicBezTo>
                    <a:pt x="406380" y="607999"/>
                    <a:pt x="389464" y="624915"/>
                    <a:pt x="368598" y="624915"/>
                  </a:cubicBezTo>
                  <a:cubicBezTo>
                    <a:pt x="347732" y="624915"/>
                    <a:pt x="330816" y="607999"/>
                    <a:pt x="330816" y="587133"/>
                  </a:cubicBezTo>
                  <a:cubicBezTo>
                    <a:pt x="330816" y="566267"/>
                    <a:pt x="347732" y="549351"/>
                    <a:pt x="368598" y="549351"/>
                  </a:cubicBezTo>
                  <a:close/>
                  <a:moveTo>
                    <a:pt x="285894" y="549351"/>
                  </a:moveTo>
                  <a:cubicBezTo>
                    <a:pt x="306760" y="549351"/>
                    <a:pt x="323676" y="566267"/>
                    <a:pt x="323676" y="587133"/>
                  </a:cubicBezTo>
                  <a:cubicBezTo>
                    <a:pt x="323676" y="607999"/>
                    <a:pt x="306760" y="624915"/>
                    <a:pt x="285894" y="624915"/>
                  </a:cubicBezTo>
                  <a:cubicBezTo>
                    <a:pt x="265028" y="624915"/>
                    <a:pt x="248112" y="607999"/>
                    <a:pt x="248112" y="587133"/>
                  </a:cubicBezTo>
                  <a:cubicBezTo>
                    <a:pt x="248112" y="566267"/>
                    <a:pt x="265028" y="549351"/>
                    <a:pt x="285894" y="549351"/>
                  </a:cubicBezTo>
                  <a:close/>
                  <a:moveTo>
                    <a:pt x="203190" y="549351"/>
                  </a:moveTo>
                  <a:cubicBezTo>
                    <a:pt x="224056" y="549351"/>
                    <a:pt x="240972" y="566267"/>
                    <a:pt x="240972" y="587133"/>
                  </a:cubicBezTo>
                  <a:cubicBezTo>
                    <a:pt x="240972" y="607999"/>
                    <a:pt x="224056" y="624915"/>
                    <a:pt x="203190" y="624915"/>
                  </a:cubicBezTo>
                  <a:cubicBezTo>
                    <a:pt x="182324" y="624915"/>
                    <a:pt x="165408" y="607999"/>
                    <a:pt x="165408" y="587133"/>
                  </a:cubicBezTo>
                  <a:cubicBezTo>
                    <a:pt x="165408" y="566267"/>
                    <a:pt x="182324" y="549351"/>
                    <a:pt x="203190" y="549351"/>
                  </a:cubicBezTo>
                  <a:close/>
                  <a:moveTo>
                    <a:pt x="120486" y="549351"/>
                  </a:moveTo>
                  <a:cubicBezTo>
                    <a:pt x="141352" y="549351"/>
                    <a:pt x="158268" y="566267"/>
                    <a:pt x="158268" y="587133"/>
                  </a:cubicBezTo>
                  <a:cubicBezTo>
                    <a:pt x="158268" y="607999"/>
                    <a:pt x="141352" y="624915"/>
                    <a:pt x="120486" y="624915"/>
                  </a:cubicBezTo>
                  <a:cubicBezTo>
                    <a:pt x="99620" y="624915"/>
                    <a:pt x="82704" y="607999"/>
                    <a:pt x="82704" y="587133"/>
                  </a:cubicBezTo>
                  <a:cubicBezTo>
                    <a:pt x="82704" y="566267"/>
                    <a:pt x="99620" y="549351"/>
                    <a:pt x="120486" y="549351"/>
                  </a:cubicBezTo>
                  <a:close/>
                  <a:moveTo>
                    <a:pt x="37782" y="549351"/>
                  </a:moveTo>
                  <a:cubicBezTo>
                    <a:pt x="58648" y="549351"/>
                    <a:pt x="75564" y="566267"/>
                    <a:pt x="75564" y="587133"/>
                  </a:cubicBezTo>
                  <a:cubicBezTo>
                    <a:pt x="75564" y="607999"/>
                    <a:pt x="58648" y="624915"/>
                    <a:pt x="37782" y="624915"/>
                  </a:cubicBezTo>
                  <a:cubicBezTo>
                    <a:pt x="16916" y="624915"/>
                    <a:pt x="0" y="607999"/>
                    <a:pt x="0" y="587133"/>
                  </a:cubicBezTo>
                  <a:cubicBezTo>
                    <a:pt x="0" y="566267"/>
                    <a:pt x="16916" y="549351"/>
                    <a:pt x="37782" y="549351"/>
                  </a:cubicBezTo>
                  <a:close/>
                  <a:moveTo>
                    <a:pt x="323675" y="470536"/>
                  </a:moveTo>
                  <a:cubicBezTo>
                    <a:pt x="344541" y="470536"/>
                    <a:pt x="361457" y="487452"/>
                    <a:pt x="361457" y="508318"/>
                  </a:cubicBezTo>
                  <a:cubicBezTo>
                    <a:pt x="361457" y="529184"/>
                    <a:pt x="344541" y="546100"/>
                    <a:pt x="323675" y="546100"/>
                  </a:cubicBezTo>
                  <a:cubicBezTo>
                    <a:pt x="302809" y="546100"/>
                    <a:pt x="285893" y="529184"/>
                    <a:pt x="285893" y="508318"/>
                  </a:cubicBezTo>
                  <a:cubicBezTo>
                    <a:pt x="285893" y="487452"/>
                    <a:pt x="302809" y="470536"/>
                    <a:pt x="323675" y="470536"/>
                  </a:cubicBezTo>
                  <a:close/>
                  <a:moveTo>
                    <a:pt x="240971" y="470536"/>
                  </a:moveTo>
                  <a:cubicBezTo>
                    <a:pt x="261837" y="470536"/>
                    <a:pt x="278753" y="487452"/>
                    <a:pt x="278753" y="508318"/>
                  </a:cubicBezTo>
                  <a:cubicBezTo>
                    <a:pt x="278753" y="529184"/>
                    <a:pt x="261837" y="546100"/>
                    <a:pt x="240971" y="546100"/>
                  </a:cubicBezTo>
                  <a:cubicBezTo>
                    <a:pt x="220105" y="546100"/>
                    <a:pt x="203189" y="529184"/>
                    <a:pt x="203189" y="508318"/>
                  </a:cubicBezTo>
                  <a:cubicBezTo>
                    <a:pt x="203189" y="487452"/>
                    <a:pt x="220105" y="470536"/>
                    <a:pt x="240971" y="470536"/>
                  </a:cubicBezTo>
                  <a:close/>
                  <a:moveTo>
                    <a:pt x="158267" y="470536"/>
                  </a:moveTo>
                  <a:cubicBezTo>
                    <a:pt x="179133" y="470536"/>
                    <a:pt x="196049" y="487452"/>
                    <a:pt x="196049" y="508318"/>
                  </a:cubicBezTo>
                  <a:cubicBezTo>
                    <a:pt x="196049" y="529184"/>
                    <a:pt x="179133" y="546100"/>
                    <a:pt x="158267" y="546100"/>
                  </a:cubicBezTo>
                  <a:cubicBezTo>
                    <a:pt x="137401" y="546100"/>
                    <a:pt x="120485" y="529184"/>
                    <a:pt x="120485" y="508318"/>
                  </a:cubicBezTo>
                  <a:cubicBezTo>
                    <a:pt x="120485" y="487452"/>
                    <a:pt x="137401" y="470536"/>
                    <a:pt x="158267" y="470536"/>
                  </a:cubicBezTo>
                  <a:close/>
                  <a:moveTo>
                    <a:pt x="75563" y="470536"/>
                  </a:moveTo>
                  <a:cubicBezTo>
                    <a:pt x="96429" y="470536"/>
                    <a:pt x="113345" y="487452"/>
                    <a:pt x="113345" y="508318"/>
                  </a:cubicBezTo>
                  <a:cubicBezTo>
                    <a:pt x="113345" y="529184"/>
                    <a:pt x="96429" y="546100"/>
                    <a:pt x="75563" y="546100"/>
                  </a:cubicBezTo>
                  <a:cubicBezTo>
                    <a:pt x="54697" y="546100"/>
                    <a:pt x="37781" y="529184"/>
                    <a:pt x="37781" y="508318"/>
                  </a:cubicBezTo>
                  <a:cubicBezTo>
                    <a:pt x="37781" y="487452"/>
                    <a:pt x="54697" y="470536"/>
                    <a:pt x="75563" y="470536"/>
                  </a:cubicBezTo>
                  <a:close/>
                  <a:moveTo>
                    <a:pt x="368598" y="390149"/>
                  </a:moveTo>
                  <a:cubicBezTo>
                    <a:pt x="389464" y="390149"/>
                    <a:pt x="406380" y="407065"/>
                    <a:pt x="406380" y="427931"/>
                  </a:cubicBezTo>
                  <a:cubicBezTo>
                    <a:pt x="406380" y="448797"/>
                    <a:pt x="389464" y="465713"/>
                    <a:pt x="368598" y="465713"/>
                  </a:cubicBezTo>
                  <a:cubicBezTo>
                    <a:pt x="347732" y="465713"/>
                    <a:pt x="330816" y="448797"/>
                    <a:pt x="330816" y="427931"/>
                  </a:cubicBezTo>
                  <a:cubicBezTo>
                    <a:pt x="330816" y="407065"/>
                    <a:pt x="347732" y="390149"/>
                    <a:pt x="368598" y="390149"/>
                  </a:cubicBezTo>
                  <a:close/>
                  <a:moveTo>
                    <a:pt x="285894" y="390149"/>
                  </a:moveTo>
                  <a:cubicBezTo>
                    <a:pt x="306760" y="390149"/>
                    <a:pt x="323676" y="407065"/>
                    <a:pt x="323676" y="427931"/>
                  </a:cubicBezTo>
                  <a:cubicBezTo>
                    <a:pt x="323676" y="448797"/>
                    <a:pt x="306760" y="465713"/>
                    <a:pt x="285894" y="465713"/>
                  </a:cubicBezTo>
                  <a:cubicBezTo>
                    <a:pt x="265028" y="465713"/>
                    <a:pt x="248112" y="448797"/>
                    <a:pt x="248112" y="427931"/>
                  </a:cubicBezTo>
                  <a:cubicBezTo>
                    <a:pt x="248112" y="407065"/>
                    <a:pt x="265028" y="390149"/>
                    <a:pt x="285894" y="390149"/>
                  </a:cubicBezTo>
                  <a:close/>
                  <a:moveTo>
                    <a:pt x="203190" y="390149"/>
                  </a:moveTo>
                  <a:cubicBezTo>
                    <a:pt x="224056" y="390149"/>
                    <a:pt x="240972" y="407065"/>
                    <a:pt x="240972" y="427931"/>
                  </a:cubicBezTo>
                  <a:cubicBezTo>
                    <a:pt x="240972" y="448797"/>
                    <a:pt x="224056" y="465713"/>
                    <a:pt x="203190" y="465713"/>
                  </a:cubicBezTo>
                  <a:cubicBezTo>
                    <a:pt x="182324" y="465713"/>
                    <a:pt x="165408" y="448797"/>
                    <a:pt x="165408" y="427931"/>
                  </a:cubicBezTo>
                  <a:cubicBezTo>
                    <a:pt x="165408" y="407065"/>
                    <a:pt x="182324" y="390149"/>
                    <a:pt x="203190" y="390149"/>
                  </a:cubicBezTo>
                  <a:close/>
                  <a:moveTo>
                    <a:pt x="120486" y="390149"/>
                  </a:moveTo>
                  <a:cubicBezTo>
                    <a:pt x="141352" y="390149"/>
                    <a:pt x="158268" y="407065"/>
                    <a:pt x="158268" y="427931"/>
                  </a:cubicBezTo>
                  <a:cubicBezTo>
                    <a:pt x="158268" y="448797"/>
                    <a:pt x="141352" y="465713"/>
                    <a:pt x="120486" y="465713"/>
                  </a:cubicBezTo>
                  <a:cubicBezTo>
                    <a:pt x="99620" y="465713"/>
                    <a:pt x="82704" y="448797"/>
                    <a:pt x="82704" y="427931"/>
                  </a:cubicBezTo>
                  <a:cubicBezTo>
                    <a:pt x="82704" y="407065"/>
                    <a:pt x="99620" y="390149"/>
                    <a:pt x="120486" y="390149"/>
                  </a:cubicBezTo>
                  <a:close/>
                  <a:moveTo>
                    <a:pt x="37782" y="390149"/>
                  </a:moveTo>
                  <a:cubicBezTo>
                    <a:pt x="58648" y="390149"/>
                    <a:pt x="75564" y="407065"/>
                    <a:pt x="75564" y="427931"/>
                  </a:cubicBezTo>
                  <a:cubicBezTo>
                    <a:pt x="75564" y="448797"/>
                    <a:pt x="58648" y="465713"/>
                    <a:pt x="37782" y="465713"/>
                  </a:cubicBezTo>
                  <a:cubicBezTo>
                    <a:pt x="16916" y="465713"/>
                    <a:pt x="0" y="448797"/>
                    <a:pt x="0" y="427931"/>
                  </a:cubicBezTo>
                  <a:cubicBezTo>
                    <a:pt x="0" y="407065"/>
                    <a:pt x="16916" y="390149"/>
                    <a:pt x="37782" y="390149"/>
                  </a:cubicBezTo>
                  <a:close/>
                  <a:moveTo>
                    <a:pt x="323675" y="311334"/>
                  </a:moveTo>
                  <a:cubicBezTo>
                    <a:pt x="344541" y="311334"/>
                    <a:pt x="361457" y="328250"/>
                    <a:pt x="361457" y="349116"/>
                  </a:cubicBezTo>
                  <a:cubicBezTo>
                    <a:pt x="361457" y="369982"/>
                    <a:pt x="344541" y="386898"/>
                    <a:pt x="323675" y="386898"/>
                  </a:cubicBezTo>
                  <a:cubicBezTo>
                    <a:pt x="302809" y="386898"/>
                    <a:pt x="285893" y="369982"/>
                    <a:pt x="285893" y="349116"/>
                  </a:cubicBezTo>
                  <a:cubicBezTo>
                    <a:pt x="285893" y="328250"/>
                    <a:pt x="302809" y="311334"/>
                    <a:pt x="323675" y="311334"/>
                  </a:cubicBezTo>
                  <a:close/>
                  <a:moveTo>
                    <a:pt x="240971" y="311334"/>
                  </a:moveTo>
                  <a:cubicBezTo>
                    <a:pt x="261837" y="311334"/>
                    <a:pt x="278753" y="328250"/>
                    <a:pt x="278753" y="349116"/>
                  </a:cubicBezTo>
                  <a:cubicBezTo>
                    <a:pt x="278753" y="369982"/>
                    <a:pt x="261837" y="386898"/>
                    <a:pt x="240971" y="386898"/>
                  </a:cubicBezTo>
                  <a:cubicBezTo>
                    <a:pt x="220105" y="386898"/>
                    <a:pt x="203189" y="369982"/>
                    <a:pt x="203189" y="349116"/>
                  </a:cubicBezTo>
                  <a:cubicBezTo>
                    <a:pt x="203189" y="328250"/>
                    <a:pt x="220105" y="311334"/>
                    <a:pt x="240971" y="311334"/>
                  </a:cubicBezTo>
                  <a:close/>
                  <a:moveTo>
                    <a:pt x="158267" y="311334"/>
                  </a:moveTo>
                  <a:cubicBezTo>
                    <a:pt x="179133" y="311334"/>
                    <a:pt x="196049" y="328250"/>
                    <a:pt x="196049" y="349116"/>
                  </a:cubicBezTo>
                  <a:cubicBezTo>
                    <a:pt x="196049" y="369982"/>
                    <a:pt x="179133" y="386898"/>
                    <a:pt x="158267" y="386898"/>
                  </a:cubicBezTo>
                  <a:cubicBezTo>
                    <a:pt x="137401" y="386898"/>
                    <a:pt x="120485" y="369982"/>
                    <a:pt x="120485" y="349116"/>
                  </a:cubicBezTo>
                  <a:cubicBezTo>
                    <a:pt x="120485" y="328250"/>
                    <a:pt x="137401" y="311334"/>
                    <a:pt x="158267" y="311334"/>
                  </a:cubicBezTo>
                  <a:close/>
                  <a:moveTo>
                    <a:pt x="75563" y="311334"/>
                  </a:moveTo>
                  <a:cubicBezTo>
                    <a:pt x="96429" y="311334"/>
                    <a:pt x="113345" y="328250"/>
                    <a:pt x="113345" y="349116"/>
                  </a:cubicBezTo>
                  <a:cubicBezTo>
                    <a:pt x="113345" y="369982"/>
                    <a:pt x="96429" y="386898"/>
                    <a:pt x="75563" y="386898"/>
                  </a:cubicBezTo>
                  <a:cubicBezTo>
                    <a:pt x="54697" y="386898"/>
                    <a:pt x="37781" y="369982"/>
                    <a:pt x="37781" y="349116"/>
                  </a:cubicBezTo>
                  <a:cubicBezTo>
                    <a:pt x="37781" y="328250"/>
                    <a:pt x="54697" y="311334"/>
                    <a:pt x="75563" y="311334"/>
                  </a:cubicBezTo>
                  <a:close/>
                  <a:moveTo>
                    <a:pt x="368598" y="235750"/>
                  </a:moveTo>
                  <a:cubicBezTo>
                    <a:pt x="389464" y="235750"/>
                    <a:pt x="406380" y="252666"/>
                    <a:pt x="406380" y="273532"/>
                  </a:cubicBezTo>
                  <a:cubicBezTo>
                    <a:pt x="406380" y="294398"/>
                    <a:pt x="389464" y="311314"/>
                    <a:pt x="368598" y="311314"/>
                  </a:cubicBezTo>
                  <a:cubicBezTo>
                    <a:pt x="347732" y="311314"/>
                    <a:pt x="330816" y="294398"/>
                    <a:pt x="330816" y="273532"/>
                  </a:cubicBezTo>
                  <a:cubicBezTo>
                    <a:pt x="330816" y="252666"/>
                    <a:pt x="347732" y="235750"/>
                    <a:pt x="368598" y="235750"/>
                  </a:cubicBezTo>
                  <a:close/>
                  <a:moveTo>
                    <a:pt x="285894" y="235750"/>
                  </a:moveTo>
                  <a:cubicBezTo>
                    <a:pt x="306760" y="235750"/>
                    <a:pt x="323676" y="252666"/>
                    <a:pt x="323676" y="273532"/>
                  </a:cubicBezTo>
                  <a:cubicBezTo>
                    <a:pt x="323676" y="294398"/>
                    <a:pt x="306760" y="311314"/>
                    <a:pt x="285894" y="311314"/>
                  </a:cubicBezTo>
                  <a:cubicBezTo>
                    <a:pt x="265028" y="311314"/>
                    <a:pt x="248112" y="294398"/>
                    <a:pt x="248112" y="273532"/>
                  </a:cubicBezTo>
                  <a:cubicBezTo>
                    <a:pt x="248112" y="252666"/>
                    <a:pt x="265028" y="235750"/>
                    <a:pt x="285894" y="235750"/>
                  </a:cubicBezTo>
                  <a:close/>
                  <a:moveTo>
                    <a:pt x="203190" y="235750"/>
                  </a:moveTo>
                  <a:cubicBezTo>
                    <a:pt x="224056" y="235750"/>
                    <a:pt x="240972" y="252666"/>
                    <a:pt x="240972" y="273532"/>
                  </a:cubicBezTo>
                  <a:cubicBezTo>
                    <a:pt x="240972" y="294398"/>
                    <a:pt x="224056" y="311314"/>
                    <a:pt x="203190" y="311314"/>
                  </a:cubicBezTo>
                  <a:cubicBezTo>
                    <a:pt x="182324" y="311314"/>
                    <a:pt x="165408" y="294398"/>
                    <a:pt x="165408" y="273532"/>
                  </a:cubicBezTo>
                  <a:cubicBezTo>
                    <a:pt x="165408" y="252666"/>
                    <a:pt x="182324" y="235750"/>
                    <a:pt x="203190" y="235750"/>
                  </a:cubicBezTo>
                  <a:close/>
                  <a:moveTo>
                    <a:pt x="120486" y="235750"/>
                  </a:moveTo>
                  <a:cubicBezTo>
                    <a:pt x="141352" y="235750"/>
                    <a:pt x="158268" y="252666"/>
                    <a:pt x="158268" y="273532"/>
                  </a:cubicBezTo>
                  <a:cubicBezTo>
                    <a:pt x="158268" y="294398"/>
                    <a:pt x="141352" y="311314"/>
                    <a:pt x="120486" y="311314"/>
                  </a:cubicBezTo>
                  <a:cubicBezTo>
                    <a:pt x="99620" y="311314"/>
                    <a:pt x="82704" y="294398"/>
                    <a:pt x="82704" y="273532"/>
                  </a:cubicBezTo>
                  <a:cubicBezTo>
                    <a:pt x="82704" y="252666"/>
                    <a:pt x="99620" y="235750"/>
                    <a:pt x="120486" y="235750"/>
                  </a:cubicBezTo>
                  <a:close/>
                  <a:moveTo>
                    <a:pt x="37782" y="235750"/>
                  </a:moveTo>
                  <a:cubicBezTo>
                    <a:pt x="58648" y="235750"/>
                    <a:pt x="75564" y="252666"/>
                    <a:pt x="75564" y="273532"/>
                  </a:cubicBezTo>
                  <a:cubicBezTo>
                    <a:pt x="75564" y="294398"/>
                    <a:pt x="58648" y="311314"/>
                    <a:pt x="37782" y="311314"/>
                  </a:cubicBezTo>
                  <a:cubicBezTo>
                    <a:pt x="16916" y="311314"/>
                    <a:pt x="0" y="294398"/>
                    <a:pt x="0" y="273532"/>
                  </a:cubicBezTo>
                  <a:cubicBezTo>
                    <a:pt x="0" y="252666"/>
                    <a:pt x="16916" y="235750"/>
                    <a:pt x="37782" y="235750"/>
                  </a:cubicBezTo>
                  <a:close/>
                  <a:moveTo>
                    <a:pt x="323675" y="156935"/>
                  </a:moveTo>
                  <a:cubicBezTo>
                    <a:pt x="344541" y="156935"/>
                    <a:pt x="361457" y="173851"/>
                    <a:pt x="361457" y="194717"/>
                  </a:cubicBezTo>
                  <a:cubicBezTo>
                    <a:pt x="361457" y="215583"/>
                    <a:pt x="344541" y="232499"/>
                    <a:pt x="323675" y="232499"/>
                  </a:cubicBezTo>
                  <a:cubicBezTo>
                    <a:pt x="302809" y="232499"/>
                    <a:pt x="285893" y="215583"/>
                    <a:pt x="285893" y="194717"/>
                  </a:cubicBezTo>
                  <a:cubicBezTo>
                    <a:pt x="285893" y="173851"/>
                    <a:pt x="302809" y="156935"/>
                    <a:pt x="323675" y="156935"/>
                  </a:cubicBezTo>
                  <a:close/>
                  <a:moveTo>
                    <a:pt x="240971" y="156935"/>
                  </a:moveTo>
                  <a:cubicBezTo>
                    <a:pt x="261837" y="156935"/>
                    <a:pt x="278753" y="173851"/>
                    <a:pt x="278753" y="194717"/>
                  </a:cubicBezTo>
                  <a:cubicBezTo>
                    <a:pt x="278753" y="215583"/>
                    <a:pt x="261837" y="232499"/>
                    <a:pt x="240971" y="232499"/>
                  </a:cubicBezTo>
                  <a:cubicBezTo>
                    <a:pt x="220105" y="232499"/>
                    <a:pt x="203189" y="215583"/>
                    <a:pt x="203189" y="194717"/>
                  </a:cubicBezTo>
                  <a:cubicBezTo>
                    <a:pt x="203189" y="173851"/>
                    <a:pt x="220105" y="156935"/>
                    <a:pt x="240971" y="156935"/>
                  </a:cubicBezTo>
                  <a:close/>
                  <a:moveTo>
                    <a:pt x="158267" y="156935"/>
                  </a:moveTo>
                  <a:cubicBezTo>
                    <a:pt x="179133" y="156935"/>
                    <a:pt x="196049" y="173851"/>
                    <a:pt x="196049" y="194717"/>
                  </a:cubicBezTo>
                  <a:cubicBezTo>
                    <a:pt x="196049" y="215583"/>
                    <a:pt x="179133" y="232499"/>
                    <a:pt x="158267" y="232499"/>
                  </a:cubicBezTo>
                  <a:cubicBezTo>
                    <a:pt x="137401" y="232499"/>
                    <a:pt x="120485" y="215583"/>
                    <a:pt x="120485" y="194717"/>
                  </a:cubicBezTo>
                  <a:cubicBezTo>
                    <a:pt x="120485" y="173851"/>
                    <a:pt x="137401" y="156935"/>
                    <a:pt x="158267" y="156935"/>
                  </a:cubicBezTo>
                  <a:close/>
                  <a:moveTo>
                    <a:pt x="75563" y="156935"/>
                  </a:moveTo>
                  <a:cubicBezTo>
                    <a:pt x="96429" y="156935"/>
                    <a:pt x="113345" y="173851"/>
                    <a:pt x="113345" y="194717"/>
                  </a:cubicBezTo>
                  <a:cubicBezTo>
                    <a:pt x="113345" y="215583"/>
                    <a:pt x="96429" y="232499"/>
                    <a:pt x="75563" y="232499"/>
                  </a:cubicBezTo>
                  <a:cubicBezTo>
                    <a:pt x="54697" y="232499"/>
                    <a:pt x="37781" y="215583"/>
                    <a:pt x="37781" y="194717"/>
                  </a:cubicBezTo>
                  <a:cubicBezTo>
                    <a:pt x="37781" y="173851"/>
                    <a:pt x="54697" y="156935"/>
                    <a:pt x="75563" y="156935"/>
                  </a:cubicBezTo>
                  <a:close/>
                  <a:moveTo>
                    <a:pt x="368598" y="78815"/>
                  </a:moveTo>
                  <a:cubicBezTo>
                    <a:pt x="389464" y="78815"/>
                    <a:pt x="406380" y="95731"/>
                    <a:pt x="406380" y="116597"/>
                  </a:cubicBezTo>
                  <a:cubicBezTo>
                    <a:pt x="406380" y="137463"/>
                    <a:pt x="389464" y="154379"/>
                    <a:pt x="368598" y="154379"/>
                  </a:cubicBezTo>
                  <a:cubicBezTo>
                    <a:pt x="347732" y="154379"/>
                    <a:pt x="330816" y="137463"/>
                    <a:pt x="330816" y="116597"/>
                  </a:cubicBezTo>
                  <a:cubicBezTo>
                    <a:pt x="330816" y="95731"/>
                    <a:pt x="347732" y="78815"/>
                    <a:pt x="368598" y="78815"/>
                  </a:cubicBezTo>
                  <a:close/>
                  <a:moveTo>
                    <a:pt x="285894" y="78815"/>
                  </a:moveTo>
                  <a:cubicBezTo>
                    <a:pt x="306760" y="78815"/>
                    <a:pt x="323676" y="95731"/>
                    <a:pt x="323676" y="116597"/>
                  </a:cubicBezTo>
                  <a:cubicBezTo>
                    <a:pt x="323676" y="137463"/>
                    <a:pt x="306760" y="154379"/>
                    <a:pt x="285894" y="154379"/>
                  </a:cubicBezTo>
                  <a:cubicBezTo>
                    <a:pt x="265028" y="154379"/>
                    <a:pt x="248112" y="137463"/>
                    <a:pt x="248112" y="116597"/>
                  </a:cubicBezTo>
                  <a:cubicBezTo>
                    <a:pt x="248112" y="95731"/>
                    <a:pt x="265028" y="78815"/>
                    <a:pt x="285894" y="78815"/>
                  </a:cubicBezTo>
                  <a:close/>
                  <a:moveTo>
                    <a:pt x="203190" y="78815"/>
                  </a:moveTo>
                  <a:cubicBezTo>
                    <a:pt x="224056" y="78815"/>
                    <a:pt x="240972" y="95731"/>
                    <a:pt x="240972" y="116597"/>
                  </a:cubicBezTo>
                  <a:cubicBezTo>
                    <a:pt x="240972" y="137463"/>
                    <a:pt x="224056" y="154379"/>
                    <a:pt x="203190" y="154379"/>
                  </a:cubicBezTo>
                  <a:cubicBezTo>
                    <a:pt x="182324" y="154379"/>
                    <a:pt x="165408" y="137463"/>
                    <a:pt x="165408" y="116597"/>
                  </a:cubicBezTo>
                  <a:cubicBezTo>
                    <a:pt x="165408" y="95731"/>
                    <a:pt x="182324" y="78815"/>
                    <a:pt x="203190" y="78815"/>
                  </a:cubicBezTo>
                  <a:close/>
                  <a:moveTo>
                    <a:pt x="120486" y="78815"/>
                  </a:moveTo>
                  <a:cubicBezTo>
                    <a:pt x="141352" y="78815"/>
                    <a:pt x="158268" y="95731"/>
                    <a:pt x="158268" y="116597"/>
                  </a:cubicBezTo>
                  <a:cubicBezTo>
                    <a:pt x="158268" y="137463"/>
                    <a:pt x="141352" y="154379"/>
                    <a:pt x="120486" y="154379"/>
                  </a:cubicBezTo>
                  <a:cubicBezTo>
                    <a:pt x="99620" y="154379"/>
                    <a:pt x="82704" y="137463"/>
                    <a:pt x="82704" y="116597"/>
                  </a:cubicBezTo>
                  <a:cubicBezTo>
                    <a:pt x="82704" y="95731"/>
                    <a:pt x="99620" y="78815"/>
                    <a:pt x="120486" y="78815"/>
                  </a:cubicBezTo>
                  <a:close/>
                  <a:moveTo>
                    <a:pt x="37782" y="78815"/>
                  </a:moveTo>
                  <a:cubicBezTo>
                    <a:pt x="58648" y="78815"/>
                    <a:pt x="75564" y="95731"/>
                    <a:pt x="75564" y="116597"/>
                  </a:cubicBezTo>
                  <a:cubicBezTo>
                    <a:pt x="75564" y="137463"/>
                    <a:pt x="58648" y="154379"/>
                    <a:pt x="37782" y="154379"/>
                  </a:cubicBezTo>
                  <a:cubicBezTo>
                    <a:pt x="16916" y="154379"/>
                    <a:pt x="0" y="137463"/>
                    <a:pt x="0" y="116597"/>
                  </a:cubicBezTo>
                  <a:cubicBezTo>
                    <a:pt x="0" y="95731"/>
                    <a:pt x="16916" y="78815"/>
                    <a:pt x="37782" y="78815"/>
                  </a:cubicBezTo>
                  <a:close/>
                  <a:moveTo>
                    <a:pt x="323675" y="0"/>
                  </a:moveTo>
                  <a:cubicBezTo>
                    <a:pt x="344541" y="0"/>
                    <a:pt x="361457" y="16916"/>
                    <a:pt x="361457" y="37782"/>
                  </a:cubicBezTo>
                  <a:cubicBezTo>
                    <a:pt x="361457" y="58648"/>
                    <a:pt x="344541" y="75564"/>
                    <a:pt x="323675" y="75564"/>
                  </a:cubicBezTo>
                  <a:cubicBezTo>
                    <a:pt x="302809" y="75564"/>
                    <a:pt x="285893" y="58648"/>
                    <a:pt x="285893" y="37782"/>
                  </a:cubicBezTo>
                  <a:cubicBezTo>
                    <a:pt x="285893" y="16916"/>
                    <a:pt x="302809" y="0"/>
                    <a:pt x="323675" y="0"/>
                  </a:cubicBezTo>
                  <a:close/>
                  <a:moveTo>
                    <a:pt x="240971" y="0"/>
                  </a:moveTo>
                  <a:cubicBezTo>
                    <a:pt x="261837" y="0"/>
                    <a:pt x="278753" y="16916"/>
                    <a:pt x="278753" y="37782"/>
                  </a:cubicBezTo>
                  <a:cubicBezTo>
                    <a:pt x="278753" y="58648"/>
                    <a:pt x="261837" y="75564"/>
                    <a:pt x="240971" y="75564"/>
                  </a:cubicBezTo>
                  <a:cubicBezTo>
                    <a:pt x="220105" y="75564"/>
                    <a:pt x="203189" y="58648"/>
                    <a:pt x="203189" y="37782"/>
                  </a:cubicBezTo>
                  <a:cubicBezTo>
                    <a:pt x="203189" y="16916"/>
                    <a:pt x="220105" y="0"/>
                    <a:pt x="240971" y="0"/>
                  </a:cubicBezTo>
                  <a:close/>
                  <a:moveTo>
                    <a:pt x="158267" y="0"/>
                  </a:moveTo>
                  <a:cubicBezTo>
                    <a:pt x="179133" y="0"/>
                    <a:pt x="196049" y="16916"/>
                    <a:pt x="196049" y="37782"/>
                  </a:cubicBezTo>
                  <a:cubicBezTo>
                    <a:pt x="196049" y="58648"/>
                    <a:pt x="179133" y="75564"/>
                    <a:pt x="158267" y="75564"/>
                  </a:cubicBezTo>
                  <a:cubicBezTo>
                    <a:pt x="137401" y="75564"/>
                    <a:pt x="120485" y="58648"/>
                    <a:pt x="120485" y="37782"/>
                  </a:cubicBezTo>
                  <a:cubicBezTo>
                    <a:pt x="120485" y="16916"/>
                    <a:pt x="137401" y="0"/>
                    <a:pt x="158267" y="0"/>
                  </a:cubicBezTo>
                  <a:close/>
                  <a:moveTo>
                    <a:pt x="75563" y="0"/>
                  </a:moveTo>
                  <a:cubicBezTo>
                    <a:pt x="96429" y="0"/>
                    <a:pt x="113345" y="16916"/>
                    <a:pt x="113345" y="37782"/>
                  </a:cubicBezTo>
                  <a:cubicBezTo>
                    <a:pt x="113345" y="58648"/>
                    <a:pt x="96429" y="75564"/>
                    <a:pt x="75563" y="75564"/>
                  </a:cubicBezTo>
                  <a:cubicBezTo>
                    <a:pt x="54697" y="75564"/>
                    <a:pt x="37781" y="58648"/>
                    <a:pt x="37781" y="37782"/>
                  </a:cubicBezTo>
                  <a:cubicBezTo>
                    <a:pt x="37781" y="16916"/>
                    <a:pt x="54697" y="0"/>
                    <a:pt x="75563" y="0"/>
                  </a:cubicBezTo>
                  <a:close/>
                </a:path>
              </a:pathLst>
            </a:custGeom>
            <a:gradFill flip="none" rotWithShape="1">
              <a:gsLst>
                <a:gs pos="0">
                  <a:schemeClr val="accent1">
                    <a:shade val="30000"/>
                    <a:satMod val="115000"/>
                  </a:schemeClr>
                </a:gs>
                <a:gs pos="100000">
                  <a:srgbClr val="118AC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pic>
          <p:nvPicPr>
            <p:cNvPr id="267" name="Picture 266"/>
            <p:cNvPicPr>
              <a:picLocks noChangeAspect="1"/>
            </p:cNvPicPr>
            <p:nvPr/>
          </p:nvPicPr>
          <p:blipFill>
            <a:blip r:embed="rId2"/>
            <a:stretch>
              <a:fillRect/>
            </a:stretch>
          </p:blipFill>
          <p:spPr>
            <a:xfrm>
              <a:off x="7008645" y="4628026"/>
              <a:ext cx="649320" cy="419397"/>
            </a:xfrm>
            <a:prstGeom prst="rect">
              <a:avLst/>
            </a:prstGeom>
          </p:spPr>
        </p:pic>
      </p:grpSp>
      <p:grpSp>
        <p:nvGrpSpPr>
          <p:cNvPr id="257" name="Group 256"/>
          <p:cNvGrpSpPr/>
          <p:nvPr/>
        </p:nvGrpSpPr>
        <p:grpSpPr>
          <a:xfrm>
            <a:off x="6132988" y="1905110"/>
            <a:ext cx="629612" cy="2151349"/>
            <a:chOff x="8288267" y="2828735"/>
            <a:chExt cx="649320" cy="2218688"/>
          </a:xfrm>
        </p:grpSpPr>
        <p:sp>
          <p:nvSpPr>
            <p:cNvPr id="264" name="Freeform: Shape 263"/>
            <p:cNvSpPr/>
            <p:nvPr/>
          </p:nvSpPr>
          <p:spPr>
            <a:xfrm>
              <a:off x="8409109" y="2828735"/>
              <a:ext cx="407636" cy="1674977"/>
            </a:xfrm>
            <a:custGeom>
              <a:avLst/>
              <a:gdLst>
                <a:gd name="connsiteX0" fmla="*/ 369854 w 407636"/>
                <a:gd name="connsiteY0" fmla="*/ 1599413 h 1674977"/>
                <a:gd name="connsiteX1" fmla="*/ 407636 w 407636"/>
                <a:gd name="connsiteY1" fmla="*/ 1637195 h 1674977"/>
                <a:gd name="connsiteX2" fmla="*/ 369854 w 407636"/>
                <a:gd name="connsiteY2" fmla="*/ 1674977 h 1674977"/>
                <a:gd name="connsiteX3" fmla="*/ 332072 w 407636"/>
                <a:gd name="connsiteY3" fmla="*/ 1637195 h 1674977"/>
                <a:gd name="connsiteX4" fmla="*/ 369854 w 407636"/>
                <a:gd name="connsiteY4" fmla="*/ 1599413 h 1674977"/>
                <a:gd name="connsiteX5" fmla="*/ 287150 w 407636"/>
                <a:gd name="connsiteY5" fmla="*/ 1599413 h 1674977"/>
                <a:gd name="connsiteX6" fmla="*/ 324932 w 407636"/>
                <a:gd name="connsiteY6" fmla="*/ 1637195 h 1674977"/>
                <a:gd name="connsiteX7" fmla="*/ 287150 w 407636"/>
                <a:gd name="connsiteY7" fmla="*/ 1674977 h 1674977"/>
                <a:gd name="connsiteX8" fmla="*/ 249368 w 407636"/>
                <a:gd name="connsiteY8" fmla="*/ 1637195 h 1674977"/>
                <a:gd name="connsiteX9" fmla="*/ 287150 w 407636"/>
                <a:gd name="connsiteY9" fmla="*/ 1599413 h 1674977"/>
                <a:gd name="connsiteX10" fmla="*/ 204446 w 407636"/>
                <a:gd name="connsiteY10" fmla="*/ 1599413 h 1674977"/>
                <a:gd name="connsiteX11" fmla="*/ 242228 w 407636"/>
                <a:gd name="connsiteY11" fmla="*/ 1637195 h 1674977"/>
                <a:gd name="connsiteX12" fmla="*/ 204446 w 407636"/>
                <a:gd name="connsiteY12" fmla="*/ 1674977 h 1674977"/>
                <a:gd name="connsiteX13" fmla="*/ 166664 w 407636"/>
                <a:gd name="connsiteY13" fmla="*/ 1637195 h 1674977"/>
                <a:gd name="connsiteX14" fmla="*/ 204446 w 407636"/>
                <a:gd name="connsiteY14" fmla="*/ 1599413 h 1674977"/>
                <a:gd name="connsiteX15" fmla="*/ 121742 w 407636"/>
                <a:gd name="connsiteY15" fmla="*/ 1599413 h 1674977"/>
                <a:gd name="connsiteX16" fmla="*/ 159524 w 407636"/>
                <a:gd name="connsiteY16" fmla="*/ 1637195 h 1674977"/>
                <a:gd name="connsiteX17" fmla="*/ 121742 w 407636"/>
                <a:gd name="connsiteY17" fmla="*/ 1674977 h 1674977"/>
                <a:gd name="connsiteX18" fmla="*/ 83960 w 407636"/>
                <a:gd name="connsiteY18" fmla="*/ 1637195 h 1674977"/>
                <a:gd name="connsiteX19" fmla="*/ 121742 w 407636"/>
                <a:gd name="connsiteY19" fmla="*/ 1599413 h 1674977"/>
                <a:gd name="connsiteX20" fmla="*/ 39038 w 407636"/>
                <a:gd name="connsiteY20" fmla="*/ 1599413 h 1674977"/>
                <a:gd name="connsiteX21" fmla="*/ 76820 w 407636"/>
                <a:gd name="connsiteY21" fmla="*/ 1637195 h 1674977"/>
                <a:gd name="connsiteX22" fmla="*/ 39038 w 407636"/>
                <a:gd name="connsiteY22" fmla="*/ 1674977 h 1674977"/>
                <a:gd name="connsiteX23" fmla="*/ 1256 w 407636"/>
                <a:gd name="connsiteY23" fmla="*/ 1637195 h 1674977"/>
                <a:gd name="connsiteX24" fmla="*/ 39038 w 407636"/>
                <a:gd name="connsiteY24" fmla="*/ 1599413 h 1674977"/>
                <a:gd name="connsiteX25" fmla="*/ 324931 w 407636"/>
                <a:gd name="connsiteY25" fmla="*/ 1520598 h 1674977"/>
                <a:gd name="connsiteX26" fmla="*/ 362713 w 407636"/>
                <a:gd name="connsiteY26" fmla="*/ 1558380 h 1674977"/>
                <a:gd name="connsiteX27" fmla="*/ 324931 w 407636"/>
                <a:gd name="connsiteY27" fmla="*/ 1596162 h 1674977"/>
                <a:gd name="connsiteX28" fmla="*/ 287149 w 407636"/>
                <a:gd name="connsiteY28" fmla="*/ 1558380 h 1674977"/>
                <a:gd name="connsiteX29" fmla="*/ 324931 w 407636"/>
                <a:gd name="connsiteY29" fmla="*/ 1520598 h 1674977"/>
                <a:gd name="connsiteX30" fmla="*/ 242227 w 407636"/>
                <a:gd name="connsiteY30" fmla="*/ 1520598 h 1674977"/>
                <a:gd name="connsiteX31" fmla="*/ 280009 w 407636"/>
                <a:gd name="connsiteY31" fmla="*/ 1558380 h 1674977"/>
                <a:gd name="connsiteX32" fmla="*/ 242227 w 407636"/>
                <a:gd name="connsiteY32" fmla="*/ 1596162 h 1674977"/>
                <a:gd name="connsiteX33" fmla="*/ 204445 w 407636"/>
                <a:gd name="connsiteY33" fmla="*/ 1558380 h 1674977"/>
                <a:gd name="connsiteX34" fmla="*/ 242227 w 407636"/>
                <a:gd name="connsiteY34" fmla="*/ 1520598 h 1674977"/>
                <a:gd name="connsiteX35" fmla="*/ 159523 w 407636"/>
                <a:gd name="connsiteY35" fmla="*/ 1520598 h 1674977"/>
                <a:gd name="connsiteX36" fmla="*/ 197305 w 407636"/>
                <a:gd name="connsiteY36" fmla="*/ 1558380 h 1674977"/>
                <a:gd name="connsiteX37" fmla="*/ 159523 w 407636"/>
                <a:gd name="connsiteY37" fmla="*/ 1596162 h 1674977"/>
                <a:gd name="connsiteX38" fmla="*/ 121741 w 407636"/>
                <a:gd name="connsiteY38" fmla="*/ 1558380 h 1674977"/>
                <a:gd name="connsiteX39" fmla="*/ 159523 w 407636"/>
                <a:gd name="connsiteY39" fmla="*/ 1520598 h 1674977"/>
                <a:gd name="connsiteX40" fmla="*/ 76819 w 407636"/>
                <a:gd name="connsiteY40" fmla="*/ 1520598 h 1674977"/>
                <a:gd name="connsiteX41" fmla="*/ 114601 w 407636"/>
                <a:gd name="connsiteY41" fmla="*/ 1558380 h 1674977"/>
                <a:gd name="connsiteX42" fmla="*/ 76819 w 407636"/>
                <a:gd name="connsiteY42" fmla="*/ 1596162 h 1674977"/>
                <a:gd name="connsiteX43" fmla="*/ 39037 w 407636"/>
                <a:gd name="connsiteY43" fmla="*/ 1558380 h 1674977"/>
                <a:gd name="connsiteX44" fmla="*/ 76819 w 407636"/>
                <a:gd name="connsiteY44" fmla="*/ 1520598 h 1674977"/>
                <a:gd name="connsiteX45" fmla="*/ 369854 w 407636"/>
                <a:gd name="connsiteY45" fmla="*/ 1439469 h 1674977"/>
                <a:gd name="connsiteX46" fmla="*/ 407636 w 407636"/>
                <a:gd name="connsiteY46" fmla="*/ 1477251 h 1674977"/>
                <a:gd name="connsiteX47" fmla="*/ 369854 w 407636"/>
                <a:gd name="connsiteY47" fmla="*/ 1515033 h 1674977"/>
                <a:gd name="connsiteX48" fmla="*/ 332072 w 407636"/>
                <a:gd name="connsiteY48" fmla="*/ 1477251 h 1674977"/>
                <a:gd name="connsiteX49" fmla="*/ 369854 w 407636"/>
                <a:gd name="connsiteY49" fmla="*/ 1439469 h 1674977"/>
                <a:gd name="connsiteX50" fmla="*/ 287150 w 407636"/>
                <a:gd name="connsiteY50" fmla="*/ 1439469 h 1674977"/>
                <a:gd name="connsiteX51" fmla="*/ 324932 w 407636"/>
                <a:gd name="connsiteY51" fmla="*/ 1477251 h 1674977"/>
                <a:gd name="connsiteX52" fmla="*/ 287150 w 407636"/>
                <a:gd name="connsiteY52" fmla="*/ 1515033 h 1674977"/>
                <a:gd name="connsiteX53" fmla="*/ 249368 w 407636"/>
                <a:gd name="connsiteY53" fmla="*/ 1477251 h 1674977"/>
                <a:gd name="connsiteX54" fmla="*/ 287150 w 407636"/>
                <a:gd name="connsiteY54" fmla="*/ 1439469 h 1674977"/>
                <a:gd name="connsiteX55" fmla="*/ 204446 w 407636"/>
                <a:gd name="connsiteY55" fmla="*/ 1439469 h 1674977"/>
                <a:gd name="connsiteX56" fmla="*/ 242228 w 407636"/>
                <a:gd name="connsiteY56" fmla="*/ 1477251 h 1674977"/>
                <a:gd name="connsiteX57" fmla="*/ 204446 w 407636"/>
                <a:gd name="connsiteY57" fmla="*/ 1515033 h 1674977"/>
                <a:gd name="connsiteX58" fmla="*/ 166664 w 407636"/>
                <a:gd name="connsiteY58" fmla="*/ 1477251 h 1674977"/>
                <a:gd name="connsiteX59" fmla="*/ 204446 w 407636"/>
                <a:gd name="connsiteY59" fmla="*/ 1439469 h 1674977"/>
                <a:gd name="connsiteX60" fmla="*/ 121742 w 407636"/>
                <a:gd name="connsiteY60" fmla="*/ 1439469 h 1674977"/>
                <a:gd name="connsiteX61" fmla="*/ 159524 w 407636"/>
                <a:gd name="connsiteY61" fmla="*/ 1477251 h 1674977"/>
                <a:gd name="connsiteX62" fmla="*/ 121742 w 407636"/>
                <a:gd name="connsiteY62" fmla="*/ 1515033 h 1674977"/>
                <a:gd name="connsiteX63" fmla="*/ 83960 w 407636"/>
                <a:gd name="connsiteY63" fmla="*/ 1477251 h 1674977"/>
                <a:gd name="connsiteX64" fmla="*/ 121742 w 407636"/>
                <a:gd name="connsiteY64" fmla="*/ 1439469 h 1674977"/>
                <a:gd name="connsiteX65" fmla="*/ 39038 w 407636"/>
                <a:gd name="connsiteY65" fmla="*/ 1439469 h 1674977"/>
                <a:gd name="connsiteX66" fmla="*/ 76820 w 407636"/>
                <a:gd name="connsiteY66" fmla="*/ 1477251 h 1674977"/>
                <a:gd name="connsiteX67" fmla="*/ 39038 w 407636"/>
                <a:gd name="connsiteY67" fmla="*/ 1515033 h 1674977"/>
                <a:gd name="connsiteX68" fmla="*/ 1256 w 407636"/>
                <a:gd name="connsiteY68" fmla="*/ 1477251 h 1674977"/>
                <a:gd name="connsiteX69" fmla="*/ 39038 w 407636"/>
                <a:gd name="connsiteY69" fmla="*/ 1439469 h 1674977"/>
                <a:gd name="connsiteX70" fmla="*/ 324931 w 407636"/>
                <a:gd name="connsiteY70" fmla="*/ 1360654 h 1674977"/>
                <a:gd name="connsiteX71" fmla="*/ 362713 w 407636"/>
                <a:gd name="connsiteY71" fmla="*/ 1398436 h 1674977"/>
                <a:gd name="connsiteX72" fmla="*/ 324931 w 407636"/>
                <a:gd name="connsiteY72" fmla="*/ 1436218 h 1674977"/>
                <a:gd name="connsiteX73" fmla="*/ 287149 w 407636"/>
                <a:gd name="connsiteY73" fmla="*/ 1398436 h 1674977"/>
                <a:gd name="connsiteX74" fmla="*/ 324931 w 407636"/>
                <a:gd name="connsiteY74" fmla="*/ 1360654 h 1674977"/>
                <a:gd name="connsiteX75" fmla="*/ 242227 w 407636"/>
                <a:gd name="connsiteY75" fmla="*/ 1360654 h 1674977"/>
                <a:gd name="connsiteX76" fmla="*/ 280009 w 407636"/>
                <a:gd name="connsiteY76" fmla="*/ 1398436 h 1674977"/>
                <a:gd name="connsiteX77" fmla="*/ 242227 w 407636"/>
                <a:gd name="connsiteY77" fmla="*/ 1436218 h 1674977"/>
                <a:gd name="connsiteX78" fmla="*/ 204445 w 407636"/>
                <a:gd name="connsiteY78" fmla="*/ 1398436 h 1674977"/>
                <a:gd name="connsiteX79" fmla="*/ 242227 w 407636"/>
                <a:gd name="connsiteY79" fmla="*/ 1360654 h 1674977"/>
                <a:gd name="connsiteX80" fmla="*/ 159523 w 407636"/>
                <a:gd name="connsiteY80" fmla="*/ 1360654 h 1674977"/>
                <a:gd name="connsiteX81" fmla="*/ 197305 w 407636"/>
                <a:gd name="connsiteY81" fmla="*/ 1398436 h 1674977"/>
                <a:gd name="connsiteX82" fmla="*/ 159523 w 407636"/>
                <a:gd name="connsiteY82" fmla="*/ 1436218 h 1674977"/>
                <a:gd name="connsiteX83" fmla="*/ 121741 w 407636"/>
                <a:gd name="connsiteY83" fmla="*/ 1398436 h 1674977"/>
                <a:gd name="connsiteX84" fmla="*/ 159523 w 407636"/>
                <a:gd name="connsiteY84" fmla="*/ 1360654 h 1674977"/>
                <a:gd name="connsiteX85" fmla="*/ 76819 w 407636"/>
                <a:gd name="connsiteY85" fmla="*/ 1360654 h 1674977"/>
                <a:gd name="connsiteX86" fmla="*/ 114601 w 407636"/>
                <a:gd name="connsiteY86" fmla="*/ 1398436 h 1674977"/>
                <a:gd name="connsiteX87" fmla="*/ 76819 w 407636"/>
                <a:gd name="connsiteY87" fmla="*/ 1436218 h 1674977"/>
                <a:gd name="connsiteX88" fmla="*/ 39037 w 407636"/>
                <a:gd name="connsiteY88" fmla="*/ 1398436 h 1674977"/>
                <a:gd name="connsiteX89" fmla="*/ 76819 w 407636"/>
                <a:gd name="connsiteY89" fmla="*/ 1360654 h 1674977"/>
                <a:gd name="connsiteX90" fmla="*/ 369854 w 407636"/>
                <a:gd name="connsiteY90" fmla="*/ 1279528 h 1674977"/>
                <a:gd name="connsiteX91" fmla="*/ 407636 w 407636"/>
                <a:gd name="connsiteY91" fmla="*/ 1317310 h 1674977"/>
                <a:gd name="connsiteX92" fmla="*/ 369854 w 407636"/>
                <a:gd name="connsiteY92" fmla="*/ 1355092 h 1674977"/>
                <a:gd name="connsiteX93" fmla="*/ 332072 w 407636"/>
                <a:gd name="connsiteY93" fmla="*/ 1317310 h 1674977"/>
                <a:gd name="connsiteX94" fmla="*/ 369854 w 407636"/>
                <a:gd name="connsiteY94" fmla="*/ 1279528 h 1674977"/>
                <a:gd name="connsiteX95" fmla="*/ 287150 w 407636"/>
                <a:gd name="connsiteY95" fmla="*/ 1279528 h 1674977"/>
                <a:gd name="connsiteX96" fmla="*/ 324932 w 407636"/>
                <a:gd name="connsiteY96" fmla="*/ 1317310 h 1674977"/>
                <a:gd name="connsiteX97" fmla="*/ 287150 w 407636"/>
                <a:gd name="connsiteY97" fmla="*/ 1355092 h 1674977"/>
                <a:gd name="connsiteX98" fmla="*/ 249368 w 407636"/>
                <a:gd name="connsiteY98" fmla="*/ 1317310 h 1674977"/>
                <a:gd name="connsiteX99" fmla="*/ 287150 w 407636"/>
                <a:gd name="connsiteY99" fmla="*/ 1279528 h 1674977"/>
                <a:gd name="connsiteX100" fmla="*/ 204446 w 407636"/>
                <a:gd name="connsiteY100" fmla="*/ 1279528 h 1674977"/>
                <a:gd name="connsiteX101" fmla="*/ 242228 w 407636"/>
                <a:gd name="connsiteY101" fmla="*/ 1317310 h 1674977"/>
                <a:gd name="connsiteX102" fmla="*/ 204446 w 407636"/>
                <a:gd name="connsiteY102" fmla="*/ 1355092 h 1674977"/>
                <a:gd name="connsiteX103" fmla="*/ 166664 w 407636"/>
                <a:gd name="connsiteY103" fmla="*/ 1317310 h 1674977"/>
                <a:gd name="connsiteX104" fmla="*/ 204446 w 407636"/>
                <a:gd name="connsiteY104" fmla="*/ 1279528 h 1674977"/>
                <a:gd name="connsiteX105" fmla="*/ 121742 w 407636"/>
                <a:gd name="connsiteY105" fmla="*/ 1279528 h 1674977"/>
                <a:gd name="connsiteX106" fmla="*/ 159524 w 407636"/>
                <a:gd name="connsiteY106" fmla="*/ 1317310 h 1674977"/>
                <a:gd name="connsiteX107" fmla="*/ 121742 w 407636"/>
                <a:gd name="connsiteY107" fmla="*/ 1355092 h 1674977"/>
                <a:gd name="connsiteX108" fmla="*/ 83960 w 407636"/>
                <a:gd name="connsiteY108" fmla="*/ 1317310 h 1674977"/>
                <a:gd name="connsiteX109" fmla="*/ 121742 w 407636"/>
                <a:gd name="connsiteY109" fmla="*/ 1279528 h 1674977"/>
                <a:gd name="connsiteX110" fmla="*/ 39038 w 407636"/>
                <a:gd name="connsiteY110" fmla="*/ 1279528 h 1674977"/>
                <a:gd name="connsiteX111" fmla="*/ 76820 w 407636"/>
                <a:gd name="connsiteY111" fmla="*/ 1317310 h 1674977"/>
                <a:gd name="connsiteX112" fmla="*/ 39038 w 407636"/>
                <a:gd name="connsiteY112" fmla="*/ 1355092 h 1674977"/>
                <a:gd name="connsiteX113" fmla="*/ 1256 w 407636"/>
                <a:gd name="connsiteY113" fmla="*/ 1317310 h 1674977"/>
                <a:gd name="connsiteX114" fmla="*/ 39038 w 407636"/>
                <a:gd name="connsiteY114" fmla="*/ 1279528 h 1674977"/>
                <a:gd name="connsiteX115" fmla="*/ 324931 w 407636"/>
                <a:gd name="connsiteY115" fmla="*/ 1200713 h 1674977"/>
                <a:gd name="connsiteX116" fmla="*/ 362713 w 407636"/>
                <a:gd name="connsiteY116" fmla="*/ 1238495 h 1674977"/>
                <a:gd name="connsiteX117" fmla="*/ 324931 w 407636"/>
                <a:gd name="connsiteY117" fmla="*/ 1276277 h 1674977"/>
                <a:gd name="connsiteX118" fmla="*/ 287149 w 407636"/>
                <a:gd name="connsiteY118" fmla="*/ 1238495 h 1674977"/>
                <a:gd name="connsiteX119" fmla="*/ 324931 w 407636"/>
                <a:gd name="connsiteY119" fmla="*/ 1200713 h 1674977"/>
                <a:gd name="connsiteX120" fmla="*/ 242227 w 407636"/>
                <a:gd name="connsiteY120" fmla="*/ 1200713 h 1674977"/>
                <a:gd name="connsiteX121" fmla="*/ 280009 w 407636"/>
                <a:gd name="connsiteY121" fmla="*/ 1238495 h 1674977"/>
                <a:gd name="connsiteX122" fmla="*/ 242227 w 407636"/>
                <a:gd name="connsiteY122" fmla="*/ 1276277 h 1674977"/>
                <a:gd name="connsiteX123" fmla="*/ 204445 w 407636"/>
                <a:gd name="connsiteY123" fmla="*/ 1238495 h 1674977"/>
                <a:gd name="connsiteX124" fmla="*/ 242227 w 407636"/>
                <a:gd name="connsiteY124" fmla="*/ 1200713 h 1674977"/>
                <a:gd name="connsiteX125" fmla="*/ 159523 w 407636"/>
                <a:gd name="connsiteY125" fmla="*/ 1200713 h 1674977"/>
                <a:gd name="connsiteX126" fmla="*/ 197305 w 407636"/>
                <a:gd name="connsiteY126" fmla="*/ 1238495 h 1674977"/>
                <a:gd name="connsiteX127" fmla="*/ 159523 w 407636"/>
                <a:gd name="connsiteY127" fmla="*/ 1276277 h 1674977"/>
                <a:gd name="connsiteX128" fmla="*/ 121741 w 407636"/>
                <a:gd name="connsiteY128" fmla="*/ 1238495 h 1674977"/>
                <a:gd name="connsiteX129" fmla="*/ 159523 w 407636"/>
                <a:gd name="connsiteY129" fmla="*/ 1200713 h 1674977"/>
                <a:gd name="connsiteX130" fmla="*/ 76819 w 407636"/>
                <a:gd name="connsiteY130" fmla="*/ 1200713 h 1674977"/>
                <a:gd name="connsiteX131" fmla="*/ 114601 w 407636"/>
                <a:gd name="connsiteY131" fmla="*/ 1238495 h 1674977"/>
                <a:gd name="connsiteX132" fmla="*/ 76819 w 407636"/>
                <a:gd name="connsiteY132" fmla="*/ 1276277 h 1674977"/>
                <a:gd name="connsiteX133" fmla="*/ 39037 w 407636"/>
                <a:gd name="connsiteY133" fmla="*/ 1238495 h 1674977"/>
                <a:gd name="connsiteX134" fmla="*/ 76819 w 407636"/>
                <a:gd name="connsiteY134" fmla="*/ 1200713 h 1674977"/>
                <a:gd name="connsiteX135" fmla="*/ 369854 w 407636"/>
                <a:gd name="connsiteY135" fmla="*/ 1119587 h 1674977"/>
                <a:gd name="connsiteX136" fmla="*/ 407636 w 407636"/>
                <a:gd name="connsiteY136" fmla="*/ 1157369 h 1674977"/>
                <a:gd name="connsiteX137" fmla="*/ 369854 w 407636"/>
                <a:gd name="connsiteY137" fmla="*/ 1195151 h 1674977"/>
                <a:gd name="connsiteX138" fmla="*/ 332072 w 407636"/>
                <a:gd name="connsiteY138" fmla="*/ 1157369 h 1674977"/>
                <a:gd name="connsiteX139" fmla="*/ 369854 w 407636"/>
                <a:gd name="connsiteY139" fmla="*/ 1119587 h 1674977"/>
                <a:gd name="connsiteX140" fmla="*/ 287150 w 407636"/>
                <a:gd name="connsiteY140" fmla="*/ 1119587 h 1674977"/>
                <a:gd name="connsiteX141" fmla="*/ 324932 w 407636"/>
                <a:gd name="connsiteY141" fmla="*/ 1157369 h 1674977"/>
                <a:gd name="connsiteX142" fmla="*/ 287150 w 407636"/>
                <a:gd name="connsiteY142" fmla="*/ 1195151 h 1674977"/>
                <a:gd name="connsiteX143" fmla="*/ 249368 w 407636"/>
                <a:gd name="connsiteY143" fmla="*/ 1157369 h 1674977"/>
                <a:gd name="connsiteX144" fmla="*/ 287150 w 407636"/>
                <a:gd name="connsiteY144" fmla="*/ 1119587 h 1674977"/>
                <a:gd name="connsiteX145" fmla="*/ 204446 w 407636"/>
                <a:gd name="connsiteY145" fmla="*/ 1119587 h 1674977"/>
                <a:gd name="connsiteX146" fmla="*/ 242228 w 407636"/>
                <a:gd name="connsiteY146" fmla="*/ 1157369 h 1674977"/>
                <a:gd name="connsiteX147" fmla="*/ 204446 w 407636"/>
                <a:gd name="connsiteY147" fmla="*/ 1195151 h 1674977"/>
                <a:gd name="connsiteX148" fmla="*/ 166664 w 407636"/>
                <a:gd name="connsiteY148" fmla="*/ 1157369 h 1674977"/>
                <a:gd name="connsiteX149" fmla="*/ 204446 w 407636"/>
                <a:gd name="connsiteY149" fmla="*/ 1119587 h 1674977"/>
                <a:gd name="connsiteX150" fmla="*/ 121742 w 407636"/>
                <a:gd name="connsiteY150" fmla="*/ 1119587 h 1674977"/>
                <a:gd name="connsiteX151" fmla="*/ 159524 w 407636"/>
                <a:gd name="connsiteY151" fmla="*/ 1157369 h 1674977"/>
                <a:gd name="connsiteX152" fmla="*/ 121742 w 407636"/>
                <a:gd name="connsiteY152" fmla="*/ 1195151 h 1674977"/>
                <a:gd name="connsiteX153" fmla="*/ 83960 w 407636"/>
                <a:gd name="connsiteY153" fmla="*/ 1157369 h 1674977"/>
                <a:gd name="connsiteX154" fmla="*/ 121742 w 407636"/>
                <a:gd name="connsiteY154" fmla="*/ 1119587 h 1674977"/>
                <a:gd name="connsiteX155" fmla="*/ 39038 w 407636"/>
                <a:gd name="connsiteY155" fmla="*/ 1119587 h 1674977"/>
                <a:gd name="connsiteX156" fmla="*/ 76820 w 407636"/>
                <a:gd name="connsiteY156" fmla="*/ 1157369 h 1674977"/>
                <a:gd name="connsiteX157" fmla="*/ 39038 w 407636"/>
                <a:gd name="connsiteY157" fmla="*/ 1195151 h 1674977"/>
                <a:gd name="connsiteX158" fmla="*/ 1256 w 407636"/>
                <a:gd name="connsiteY158" fmla="*/ 1157369 h 1674977"/>
                <a:gd name="connsiteX159" fmla="*/ 39038 w 407636"/>
                <a:gd name="connsiteY159" fmla="*/ 1119587 h 1674977"/>
                <a:gd name="connsiteX160" fmla="*/ 324931 w 407636"/>
                <a:gd name="connsiteY160" fmla="*/ 1040772 h 1674977"/>
                <a:gd name="connsiteX161" fmla="*/ 362713 w 407636"/>
                <a:gd name="connsiteY161" fmla="*/ 1078554 h 1674977"/>
                <a:gd name="connsiteX162" fmla="*/ 324931 w 407636"/>
                <a:gd name="connsiteY162" fmla="*/ 1116336 h 1674977"/>
                <a:gd name="connsiteX163" fmla="*/ 287149 w 407636"/>
                <a:gd name="connsiteY163" fmla="*/ 1078554 h 1674977"/>
                <a:gd name="connsiteX164" fmla="*/ 324931 w 407636"/>
                <a:gd name="connsiteY164" fmla="*/ 1040772 h 1674977"/>
                <a:gd name="connsiteX165" fmla="*/ 242227 w 407636"/>
                <a:gd name="connsiteY165" fmla="*/ 1040772 h 1674977"/>
                <a:gd name="connsiteX166" fmla="*/ 280009 w 407636"/>
                <a:gd name="connsiteY166" fmla="*/ 1078554 h 1674977"/>
                <a:gd name="connsiteX167" fmla="*/ 242227 w 407636"/>
                <a:gd name="connsiteY167" fmla="*/ 1116336 h 1674977"/>
                <a:gd name="connsiteX168" fmla="*/ 204445 w 407636"/>
                <a:gd name="connsiteY168" fmla="*/ 1078554 h 1674977"/>
                <a:gd name="connsiteX169" fmla="*/ 242227 w 407636"/>
                <a:gd name="connsiteY169" fmla="*/ 1040772 h 1674977"/>
                <a:gd name="connsiteX170" fmla="*/ 159523 w 407636"/>
                <a:gd name="connsiteY170" fmla="*/ 1040772 h 1674977"/>
                <a:gd name="connsiteX171" fmla="*/ 197305 w 407636"/>
                <a:gd name="connsiteY171" fmla="*/ 1078554 h 1674977"/>
                <a:gd name="connsiteX172" fmla="*/ 159523 w 407636"/>
                <a:gd name="connsiteY172" fmla="*/ 1116336 h 1674977"/>
                <a:gd name="connsiteX173" fmla="*/ 121741 w 407636"/>
                <a:gd name="connsiteY173" fmla="*/ 1078554 h 1674977"/>
                <a:gd name="connsiteX174" fmla="*/ 159523 w 407636"/>
                <a:gd name="connsiteY174" fmla="*/ 1040772 h 1674977"/>
                <a:gd name="connsiteX175" fmla="*/ 76819 w 407636"/>
                <a:gd name="connsiteY175" fmla="*/ 1040772 h 1674977"/>
                <a:gd name="connsiteX176" fmla="*/ 114601 w 407636"/>
                <a:gd name="connsiteY176" fmla="*/ 1078554 h 1674977"/>
                <a:gd name="connsiteX177" fmla="*/ 76819 w 407636"/>
                <a:gd name="connsiteY177" fmla="*/ 1116336 h 1674977"/>
                <a:gd name="connsiteX178" fmla="*/ 39037 w 407636"/>
                <a:gd name="connsiteY178" fmla="*/ 1078554 h 1674977"/>
                <a:gd name="connsiteX179" fmla="*/ 76819 w 407636"/>
                <a:gd name="connsiteY179" fmla="*/ 1040772 h 1674977"/>
                <a:gd name="connsiteX180" fmla="*/ 369854 w 407636"/>
                <a:gd name="connsiteY180" fmla="*/ 959646 h 1674977"/>
                <a:gd name="connsiteX181" fmla="*/ 407636 w 407636"/>
                <a:gd name="connsiteY181" fmla="*/ 997428 h 1674977"/>
                <a:gd name="connsiteX182" fmla="*/ 369854 w 407636"/>
                <a:gd name="connsiteY182" fmla="*/ 1035210 h 1674977"/>
                <a:gd name="connsiteX183" fmla="*/ 332072 w 407636"/>
                <a:gd name="connsiteY183" fmla="*/ 997428 h 1674977"/>
                <a:gd name="connsiteX184" fmla="*/ 369854 w 407636"/>
                <a:gd name="connsiteY184" fmla="*/ 959646 h 1674977"/>
                <a:gd name="connsiteX185" fmla="*/ 287150 w 407636"/>
                <a:gd name="connsiteY185" fmla="*/ 959646 h 1674977"/>
                <a:gd name="connsiteX186" fmla="*/ 324932 w 407636"/>
                <a:gd name="connsiteY186" fmla="*/ 997428 h 1674977"/>
                <a:gd name="connsiteX187" fmla="*/ 287150 w 407636"/>
                <a:gd name="connsiteY187" fmla="*/ 1035210 h 1674977"/>
                <a:gd name="connsiteX188" fmla="*/ 249368 w 407636"/>
                <a:gd name="connsiteY188" fmla="*/ 997428 h 1674977"/>
                <a:gd name="connsiteX189" fmla="*/ 287150 w 407636"/>
                <a:gd name="connsiteY189" fmla="*/ 959646 h 1674977"/>
                <a:gd name="connsiteX190" fmla="*/ 204446 w 407636"/>
                <a:gd name="connsiteY190" fmla="*/ 959646 h 1674977"/>
                <a:gd name="connsiteX191" fmla="*/ 242228 w 407636"/>
                <a:gd name="connsiteY191" fmla="*/ 997428 h 1674977"/>
                <a:gd name="connsiteX192" fmla="*/ 204446 w 407636"/>
                <a:gd name="connsiteY192" fmla="*/ 1035210 h 1674977"/>
                <a:gd name="connsiteX193" fmla="*/ 166664 w 407636"/>
                <a:gd name="connsiteY193" fmla="*/ 997428 h 1674977"/>
                <a:gd name="connsiteX194" fmla="*/ 204446 w 407636"/>
                <a:gd name="connsiteY194" fmla="*/ 959646 h 1674977"/>
                <a:gd name="connsiteX195" fmla="*/ 121742 w 407636"/>
                <a:gd name="connsiteY195" fmla="*/ 959646 h 1674977"/>
                <a:gd name="connsiteX196" fmla="*/ 159524 w 407636"/>
                <a:gd name="connsiteY196" fmla="*/ 997428 h 1674977"/>
                <a:gd name="connsiteX197" fmla="*/ 121742 w 407636"/>
                <a:gd name="connsiteY197" fmla="*/ 1035210 h 1674977"/>
                <a:gd name="connsiteX198" fmla="*/ 83960 w 407636"/>
                <a:gd name="connsiteY198" fmla="*/ 997428 h 1674977"/>
                <a:gd name="connsiteX199" fmla="*/ 121742 w 407636"/>
                <a:gd name="connsiteY199" fmla="*/ 959646 h 1674977"/>
                <a:gd name="connsiteX200" fmla="*/ 39038 w 407636"/>
                <a:gd name="connsiteY200" fmla="*/ 959646 h 1674977"/>
                <a:gd name="connsiteX201" fmla="*/ 76820 w 407636"/>
                <a:gd name="connsiteY201" fmla="*/ 997428 h 1674977"/>
                <a:gd name="connsiteX202" fmla="*/ 39038 w 407636"/>
                <a:gd name="connsiteY202" fmla="*/ 1035210 h 1674977"/>
                <a:gd name="connsiteX203" fmla="*/ 1256 w 407636"/>
                <a:gd name="connsiteY203" fmla="*/ 997428 h 1674977"/>
                <a:gd name="connsiteX204" fmla="*/ 39038 w 407636"/>
                <a:gd name="connsiteY204" fmla="*/ 959646 h 1674977"/>
                <a:gd name="connsiteX205" fmla="*/ 324931 w 407636"/>
                <a:gd name="connsiteY205" fmla="*/ 880831 h 1674977"/>
                <a:gd name="connsiteX206" fmla="*/ 362713 w 407636"/>
                <a:gd name="connsiteY206" fmla="*/ 918613 h 1674977"/>
                <a:gd name="connsiteX207" fmla="*/ 324931 w 407636"/>
                <a:gd name="connsiteY207" fmla="*/ 956395 h 1674977"/>
                <a:gd name="connsiteX208" fmla="*/ 287149 w 407636"/>
                <a:gd name="connsiteY208" fmla="*/ 918613 h 1674977"/>
                <a:gd name="connsiteX209" fmla="*/ 324931 w 407636"/>
                <a:gd name="connsiteY209" fmla="*/ 880831 h 1674977"/>
                <a:gd name="connsiteX210" fmla="*/ 242227 w 407636"/>
                <a:gd name="connsiteY210" fmla="*/ 880831 h 1674977"/>
                <a:gd name="connsiteX211" fmla="*/ 280009 w 407636"/>
                <a:gd name="connsiteY211" fmla="*/ 918613 h 1674977"/>
                <a:gd name="connsiteX212" fmla="*/ 242227 w 407636"/>
                <a:gd name="connsiteY212" fmla="*/ 956395 h 1674977"/>
                <a:gd name="connsiteX213" fmla="*/ 204445 w 407636"/>
                <a:gd name="connsiteY213" fmla="*/ 918613 h 1674977"/>
                <a:gd name="connsiteX214" fmla="*/ 242227 w 407636"/>
                <a:gd name="connsiteY214" fmla="*/ 880831 h 1674977"/>
                <a:gd name="connsiteX215" fmla="*/ 159523 w 407636"/>
                <a:gd name="connsiteY215" fmla="*/ 880831 h 1674977"/>
                <a:gd name="connsiteX216" fmla="*/ 197305 w 407636"/>
                <a:gd name="connsiteY216" fmla="*/ 918613 h 1674977"/>
                <a:gd name="connsiteX217" fmla="*/ 159523 w 407636"/>
                <a:gd name="connsiteY217" fmla="*/ 956395 h 1674977"/>
                <a:gd name="connsiteX218" fmla="*/ 121741 w 407636"/>
                <a:gd name="connsiteY218" fmla="*/ 918613 h 1674977"/>
                <a:gd name="connsiteX219" fmla="*/ 159523 w 407636"/>
                <a:gd name="connsiteY219" fmla="*/ 880831 h 1674977"/>
                <a:gd name="connsiteX220" fmla="*/ 76819 w 407636"/>
                <a:gd name="connsiteY220" fmla="*/ 880831 h 1674977"/>
                <a:gd name="connsiteX221" fmla="*/ 114601 w 407636"/>
                <a:gd name="connsiteY221" fmla="*/ 918613 h 1674977"/>
                <a:gd name="connsiteX222" fmla="*/ 76819 w 407636"/>
                <a:gd name="connsiteY222" fmla="*/ 956395 h 1674977"/>
                <a:gd name="connsiteX223" fmla="*/ 39037 w 407636"/>
                <a:gd name="connsiteY223" fmla="*/ 918613 h 1674977"/>
                <a:gd name="connsiteX224" fmla="*/ 76819 w 407636"/>
                <a:gd name="connsiteY224" fmla="*/ 880831 h 1674977"/>
                <a:gd name="connsiteX225" fmla="*/ 369854 w 407636"/>
                <a:gd name="connsiteY225" fmla="*/ 799705 h 1674977"/>
                <a:gd name="connsiteX226" fmla="*/ 407636 w 407636"/>
                <a:gd name="connsiteY226" fmla="*/ 837487 h 1674977"/>
                <a:gd name="connsiteX227" fmla="*/ 369854 w 407636"/>
                <a:gd name="connsiteY227" fmla="*/ 875269 h 1674977"/>
                <a:gd name="connsiteX228" fmla="*/ 332072 w 407636"/>
                <a:gd name="connsiteY228" fmla="*/ 837487 h 1674977"/>
                <a:gd name="connsiteX229" fmla="*/ 369854 w 407636"/>
                <a:gd name="connsiteY229" fmla="*/ 799705 h 1674977"/>
                <a:gd name="connsiteX230" fmla="*/ 287150 w 407636"/>
                <a:gd name="connsiteY230" fmla="*/ 799705 h 1674977"/>
                <a:gd name="connsiteX231" fmla="*/ 324932 w 407636"/>
                <a:gd name="connsiteY231" fmla="*/ 837487 h 1674977"/>
                <a:gd name="connsiteX232" fmla="*/ 287150 w 407636"/>
                <a:gd name="connsiteY232" fmla="*/ 875269 h 1674977"/>
                <a:gd name="connsiteX233" fmla="*/ 249368 w 407636"/>
                <a:gd name="connsiteY233" fmla="*/ 837487 h 1674977"/>
                <a:gd name="connsiteX234" fmla="*/ 287150 w 407636"/>
                <a:gd name="connsiteY234" fmla="*/ 799705 h 1674977"/>
                <a:gd name="connsiteX235" fmla="*/ 204446 w 407636"/>
                <a:gd name="connsiteY235" fmla="*/ 799705 h 1674977"/>
                <a:gd name="connsiteX236" fmla="*/ 242228 w 407636"/>
                <a:gd name="connsiteY236" fmla="*/ 837487 h 1674977"/>
                <a:gd name="connsiteX237" fmla="*/ 204446 w 407636"/>
                <a:gd name="connsiteY237" fmla="*/ 875269 h 1674977"/>
                <a:gd name="connsiteX238" fmla="*/ 166664 w 407636"/>
                <a:gd name="connsiteY238" fmla="*/ 837487 h 1674977"/>
                <a:gd name="connsiteX239" fmla="*/ 204446 w 407636"/>
                <a:gd name="connsiteY239" fmla="*/ 799705 h 1674977"/>
                <a:gd name="connsiteX240" fmla="*/ 121742 w 407636"/>
                <a:gd name="connsiteY240" fmla="*/ 799705 h 1674977"/>
                <a:gd name="connsiteX241" fmla="*/ 159524 w 407636"/>
                <a:gd name="connsiteY241" fmla="*/ 837487 h 1674977"/>
                <a:gd name="connsiteX242" fmla="*/ 121742 w 407636"/>
                <a:gd name="connsiteY242" fmla="*/ 875269 h 1674977"/>
                <a:gd name="connsiteX243" fmla="*/ 83960 w 407636"/>
                <a:gd name="connsiteY243" fmla="*/ 837487 h 1674977"/>
                <a:gd name="connsiteX244" fmla="*/ 121742 w 407636"/>
                <a:gd name="connsiteY244" fmla="*/ 799705 h 1674977"/>
                <a:gd name="connsiteX245" fmla="*/ 39038 w 407636"/>
                <a:gd name="connsiteY245" fmla="*/ 799705 h 1674977"/>
                <a:gd name="connsiteX246" fmla="*/ 76820 w 407636"/>
                <a:gd name="connsiteY246" fmla="*/ 837487 h 1674977"/>
                <a:gd name="connsiteX247" fmla="*/ 39038 w 407636"/>
                <a:gd name="connsiteY247" fmla="*/ 875269 h 1674977"/>
                <a:gd name="connsiteX248" fmla="*/ 1256 w 407636"/>
                <a:gd name="connsiteY248" fmla="*/ 837487 h 1674977"/>
                <a:gd name="connsiteX249" fmla="*/ 39038 w 407636"/>
                <a:gd name="connsiteY249" fmla="*/ 799705 h 1674977"/>
                <a:gd name="connsiteX250" fmla="*/ 324931 w 407636"/>
                <a:gd name="connsiteY250" fmla="*/ 720890 h 1674977"/>
                <a:gd name="connsiteX251" fmla="*/ 362713 w 407636"/>
                <a:gd name="connsiteY251" fmla="*/ 758672 h 1674977"/>
                <a:gd name="connsiteX252" fmla="*/ 324931 w 407636"/>
                <a:gd name="connsiteY252" fmla="*/ 796454 h 1674977"/>
                <a:gd name="connsiteX253" fmla="*/ 287149 w 407636"/>
                <a:gd name="connsiteY253" fmla="*/ 758672 h 1674977"/>
                <a:gd name="connsiteX254" fmla="*/ 324931 w 407636"/>
                <a:gd name="connsiteY254" fmla="*/ 720890 h 1674977"/>
                <a:gd name="connsiteX255" fmla="*/ 242227 w 407636"/>
                <a:gd name="connsiteY255" fmla="*/ 720890 h 1674977"/>
                <a:gd name="connsiteX256" fmla="*/ 280009 w 407636"/>
                <a:gd name="connsiteY256" fmla="*/ 758672 h 1674977"/>
                <a:gd name="connsiteX257" fmla="*/ 242227 w 407636"/>
                <a:gd name="connsiteY257" fmla="*/ 796454 h 1674977"/>
                <a:gd name="connsiteX258" fmla="*/ 204445 w 407636"/>
                <a:gd name="connsiteY258" fmla="*/ 758672 h 1674977"/>
                <a:gd name="connsiteX259" fmla="*/ 242227 w 407636"/>
                <a:gd name="connsiteY259" fmla="*/ 720890 h 1674977"/>
                <a:gd name="connsiteX260" fmla="*/ 159523 w 407636"/>
                <a:gd name="connsiteY260" fmla="*/ 720890 h 1674977"/>
                <a:gd name="connsiteX261" fmla="*/ 197305 w 407636"/>
                <a:gd name="connsiteY261" fmla="*/ 758672 h 1674977"/>
                <a:gd name="connsiteX262" fmla="*/ 159523 w 407636"/>
                <a:gd name="connsiteY262" fmla="*/ 796454 h 1674977"/>
                <a:gd name="connsiteX263" fmla="*/ 121741 w 407636"/>
                <a:gd name="connsiteY263" fmla="*/ 758672 h 1674977"/>
                <a:gd name="connsiteX264" fmla="*/ 159523 w 407636"/>
                <a:gd name="connsiteY264" fmla="*/ 720890 h 1674977"/>
                <a:gd name="connsiteX265" fmla="*/ 76819 w 407636"/>
                <a:gd name="connsiteY265" fmla="*/ 720890 h 1674977"/>
                <a:gd name="connsiteX266" fmla="*/ 114601 w 407636"/>
                <a:gd name="connsiteY266" fmla="*/ 758672 h 1674977"/>
                <a:gd name="connsiteX267" fmla="*/ 76819 w 407636"/>
                <a:gd name="connsiteY267" fmla="*/ 796454 h 1674977"/>
                <a:gd name="connsiteX268" fmla="*/ 39037 w 407636"/>
                <a:gd name="connsiteY268" fmla="*/ 758672 h 1674977"/>
                <a:gd name="connsiteX269" fmla="*/ 76819 w 407636"/>
                <a:gd name="connsiteY269" fmla="*/ 720890 h 1674977"/>
                <a:gd name="connsiteX270" fmla="*/ 369854 w 407636"/>
                <a:gd name="connsiteY270" fmla="*/ 639764 h 1674977"/>
                <a:gd name="connsiteX271" fmla="*/ 407636 w 407636"/>
                <a:gd name="connsiteY271" fmla="*/ 677546 h 1674977"/>
                <a:gd name="connsiteX272" fmla="*/ 369854 w 407636"/>
                <a:gd name="connsiteY272" fmla="*/ 715328 h 1674977"/>
                <a:gd name="connsiteX273" fmla="*/ 332072 w 407636"/>
                <a:gd name="connsiteY273" fmla="*/ 677546 h 1674977"/>
                <a:gd name="connsiteX274" fmla="*/ 369854 w 407636"/>
                <a:gd name="connsiteY274" fmla="*/ 639764 h 1674977"/>
                <a:gd name="connsiteX275" fmla="*/ 287150 w 407636"/>
                <a:gd name="connsiteY275" fmla="*/ 639764 h 1674977"/>
                <a:gd name="connsiteX276" fmla="*/ 324932 w 407636"/>
                <a:gd name="connsiteY276" fmla="*/ 677546 h 1674977"/>
                <a:gd name="connsiteX277" fmla="*/ 287150 w 407636"/>
                <a:gd name="connsiteY277" fmla="*/ 715328 h 1674977"/>
                <a:gd name="connsiteX278" fmla="*/ 249368 w 407636"/>
                <a:gd name="connsiteY278" fmla="*/ 677546 h 1674977"/>
                <a:gd name="connsiteX279" fmla="*/ 287150 w 407636"/>
                <a:gd name="connsiteY279" fmla="*/ 639764 h 1674977"/>
                <a:gd name="connsiteX280" fmla="*/ 204446 w 407636"/>
                <a:gd name="connsiteY280" fmla="*/ 639764 h 1674977"/>
                <a:gd name="connsiteX281" fmla="*/ 242228 w 407636"/>
                <a:gd name="connsiteY281" fmla="*/ 677546 h 1674977"/>
                <a:gd name="connsiteX282" fmla="*/ 204446 w 407636"/>
                <a:gd name="connsiteY282" fmla="*/ 715328 h 1674977"/>
                <a:gd name="connsiteX283" fmla="*/ 166664 w 407636"/>
                <a:gd name="connsiteY283" fmla="*/ 677546 h 1674977"/>
                <a:gd name="connsiteX284" fmla="*/ 204446 w 407636"/>
                <a:gd name="connsiteY284" fmla="*/ 639764 h 1674977"/>
                <a:gd name="connsiteX285" fmla="*/ 121742 w 407636"/>
                <a:gd name="connsiteY285" fmla="*/ 639764 h 1674977"/>
                <a:gd name="connsiteX286" fmla="*/ 159524 w 407636"/>
                <a:gd name="connsiteY286" fmla="*/ 677546 h 1674977"/>
                <a:gd name="connsiteX287" fmla="*/ 121742 w 407636"/>
                <a:gd name="connsiteY287" fmla="*/ 715328 h 1674977"/>
                <a:gd name="connsiteX288" fmla="*/ 83960 w 407636"/>
                <a:gd name="connsiteY288" fmla="*/ 677546 h 1674977"/>
                <a:gd name="connsiteX289" fmla="*/ 121742 w 407636"/>
                <a:gd name="connsiteY289" fmla="*/ 639764 h 1674977"/>
                <a:gd name="connsiteX290" fmla="*/ 39038 w 407636"/>
                <a:gd name="connsiteY290" fmla="*/ 639764 h 1674977"/>
                <a:gd name="connsiteX291" fmla="*/ 76820 w 407636"/>
                <a:gd name="connsiteY291" fmla="*/ 677546 h 1674977"/>
                <a:gd name="connsiteX292" fmla="*/ 39038 w 407636"/>
                <a:gd name="connsiteY292" fmla="*/ 715328 h 1674977"/>
                <a:gd name="connsiteX293" fmla="*/ 1256 w 407636"/>
                <a:gd name="connsiteY293" fmla="*/ 677546 h 1674977"/>
                <a:gd name="connsiteX294" fmla="*/ 39038 w 407636"/>
                <a:gd name="connsiteY294" fmla="*/ 639764 h 1674977"/>
                <a:gd name="connsiteX295" fmla="*/ 324931 w 407636"/>
                <a:gd name="connsiteY295" fmla="*/ 560949 h 1674977"/>
                <a:gd name="connsiteX296" fmla="*/ 362713 w 407636"/>
                <a:gd name="connsiteY296" fmla="*/ 598731 h 1674977"/>
                <a:gd name="connsiteX297" fmla="*/ 324931 w 407636"/>
                <a:gd name="connsiteY297" fmla="*/ 636513 h 1674977"/>
                <a:gd name="connsiteX298" fmla="*/ 287149 w 407636"/>
                <a:gd name="connsiteY298" fmla="*/ 598731 h 1674977"/>
                <a:gd name="connsiteX299" fmla="*/ 324931 w 407636"/>
                <a:gd name="connsiteY299" fmla="*/ 560949 h 1674977"/>
                <a:gd name="connsiteX300" fmla="*/ 242227 w 407636"/>
                <a:gd name="connsiteY300" fmla="*/ 560949 h 1674977"/>
                <a:gd name="connsiteX301" fmla="*/ 280009 w 407636"/>
                <a:gd name="connsiteY301" fmla="*/ 598731 h 1674977"/>
                <a:gd name="connsiteX302" fmla="*/ 242227 w 407636"/>
                <a:gd name="connsiteY302" fmla="*/ 636513 h 1674977"/>
                <a:gd name="connsiteX303" fmla="*/ 204445 w 407636"/>
                <a:gd name="connsiteY303" fmla="*/ 598731 h 1674977"/>
                <a:gd name="connsiteX304" fmla="*/ 242227 w 407636"/>
                <a:gd name="connsiteY304" fmla="*/ 560949 h 1674977"/>
                <a:gd name="connsiteX305" fmla="*/ 159523 w 407636"/>
                <a:gd name="connsiteY305" fmla="*/ 560949 h 1674977"/>
                <a:gd name="connsiteX306" fmla="*/ 197305 w 407636"/>
                <a:gd name="connsiteY306" fmla="*/ 598731 h 1674977"/>
                <a:gd name="connsiteX307" fmla="*/ 159523 w 407636"/>
                <a:gd name="connsiteY307" fmla="*/ 636513 h 1674977"/>
                <a:gd name="connsiteX308" fmla="*/ 121741 w 407636"/>
                <a:gd name="connsiteY308" fmla="*/ 598731 h 1674977"/>
                <a:gd name="connsiteX309" fmla="*/ 159523 w 407636"/>
                <a:gd name="connsiteY309" fmla="*/ 560949 h 1674977"/>
                <a:gd name="connsiteX310" fmla="*/ 76819 w 407636"/>
                <a:gd name="connsiteY310" fmla="*/ 560949 h 1674977"/>
                <a:gd name="connsiteX311" fmla="*/ 114601 w 407636"/>
                <a:gd name="connsiteY311" fmla="*/ 598731 h 1674977"/>
                <a:gd name="connsiteX312" fmla="*/ 76819 w 407636"/>
                <a:gd name="connsiteY312" fmla="*/ 636513 h 1674977"/>
                <a:gd name="connsiteX313" fmla="*/ 39037 w 407636"/>
                <a:gd name="connsiteY313" fmla="*/ 598731 h 1674977"/>
                <a:gd name="connsiteX314" fmla="*/ 76819 w 407636"/>
                <a:gd name="connsiteY314" fmla="*/ 560949 h 1674977"/>
                <a:gd name="connsiteX315" fmla="*/ 369854 w 407636"/>
                <a:gd name="connsiteY315" fmla="*/ 479823 h 1674977"/>
                <a:gd name="connsiteX316" fmla="*/ 407636 w 407636"/>
                <a:gd name="connsiteY316" fmla="*/ 517605 h 1674977"/>
                <a:gd name="connsiteX317" fmla="*/ 369854 w 407636"/>
                <a:gd name="connsiteY317" fmla="*/ 555387 h 1674977"/>
                <a:gd name="connsiteX318" fmla="*/ 332072 w 407636"/>
                <a:gd name="connsiteY318" fmla="*/ 517605 h 1674977"/>
                <a:gd name="connsiteX319" fmla="*/ 369854 w 407636"/>
                <a:gd name="connsiteY319" fmla="*/ 479823 h 1674977"/>
                <a:gd name="connsiteX320" fmla="*/ 287150 w 407636"/>
                <a:gd name="connsiteY320" fmla="*/ 479823 h 1674977"/>
                <a:gd name="connsiteX321" fmla="*/ 324932 w 407636"/>
                <a:gd name="connsiteY321" fmla="*/ 517605 h 1674977"/>
                <a:gd name="connsiteX322" fmla="*/ 287150 w 407636"/>
                <a:gd name="connsiteY322" fmla="*/ 555387 h 1674977"/>
                <a:gd name="connsiteX323" fmla="*/ 249368 w 407636"/>
                <a:gd name="connsiteY323" fmla="*/ 517605 h 1674977"/>
                <a:gd name="connsiteX324" fmla="*/ 287150 w 407636"/>
                <a:gd name="connsiteY324" fmla="*/ 479823 h 1674977"/>
                <a:gd name="connsiteX325" fmla="*/ 204446 w 407636"/>
                <a:gd name="connsiteY325" fmla="*/ 479823 h 1674977"/>
                <a:gd name="connsiteX326" fmla="*/ 242228 w 407636"/>
                <a:gd name="connsiteY326" fmla="*/ 517605 h 1674977"/>
                <a:gd name="connsiteX327" fmla="*/ 204446 w 407636"/>
                <a:gd name="connsiteY327" fmla="*/ 555387 h 1674977"/>
                <a:gd name="connsiteX328" fmla="*/ 166664 w 407636"/>
                <a:gd name="connsiteY328" fmla="*/ 517605 h 1674977"/>
                <a:gd name="connsiteX329" fmla="*/ 204446 w 407636"/>
                <a:gd name="connsiteY329" fmla="*/ 479823 h 1674977"/>
                <a:gd name="connsiteX330" fmla="*/ 121742 w 407636"/>
                <a:gd name="connsiteY330" fmla="*/ 479823 h 1674977"/>
                <a:gd name="connsiteX331" fmla="*/ 159524 w 407636"/>
                <a:gd name="connsiteY331" fmla="*/ 517605 h 1674977"/>
                <a:gd name="connsiteX332" fmla="*/ 121742 w 407636"/>
                <a:gd name="connsiteY332" fmla="*/ 555387 h 1674977"/>
                <a:gd name="connsiteX333" fmla="*/ 83960 w 407636"/>
                <a:gd name="connsiteY333" fmla="*/ 517605 h 1674977"/>
                <a:gd name="connsiteX334" fmla="*/ 121742 w 407636"/>
                <a:gd name="connsiteY334" fmla="*/ 479823 h 1674977"/>
                <a:gd name="connsiteX335" fmla="*/ 39038 w 407636"/>
                <a:gd name="connsiteY335" fmla="*/ 479823 h 1674977"/>
                <a:gd name="connsiteX336" fmla="*/ 76820 w 407636"/>
                <a:gd name="connsiteY336" fmla="*/ 517605 h 1674977"/>
                <a:gd name="connsiteX337" fmla="*/ 39038 w 407636"/>
                <a:gd name="connsiteY337" fmla="*/ 555387 h 1674977"/>
                <a:gd name="connsiteX338" fmla="*/ 1256 w 407636"/>
                <a:gd name="connsiteY338" fmla="*/ 517605 h 1674977"/>
                <a:gd name="connsiteX339" fmla="*/ 39038 w 407636"/>
                <a:gd name="connsiteY339" fmla="*/ 479823 h 1674977"/>
                <a:gd name="connsiteX340" fmla="*/ 324931 w 407636"/>
                <a:gd name="connsiteY340" fmla="*/ 401008 h 1674977"/>
                <a:gd name="connsiteX341" fmla="*/ 362713 w 407636"/>
                <a:gd name="connsiteY341" fmla="*/ 438790 h 1674977"/>
                <a:gd name="connsiteX342" fmla="*/ 324931 w 407636"/>
                <a:gd name="connsiteY342" fmla="*/ 476572 h 1674977"/>
                <a:gd name="connsiteX343" fmla="*/ 287149 w 407636"/>
                <a:gd name="connsiteY343" fmla="*/ 438790 h 1674977"/>
                <a:gd name="connsiteX344" fmla="*/ 324931 w 407636"/>
                <a:gd name="connsiteY344" fmla="*/ 401008 h 1674977"/>
                <a:gd name="connsiteX345" fmla="*/ 242227 w 407636"/>
                <a:gd name="connsiteY345" fmla="*/ 401008 h 1674977"/>
                <a:gd name="connsiteX346" fmla="*/ 280009 w 407636"/>
                <a:gd name="connsiteY346" fmla="*/ 438790 h 1674977"/>
                <a:gd name="connsiteX347" fmla="*/ 242227 w 407636"/>
                <a:gd name="connsiteY347" fmla="*/ 476572 h 1674977"/>
                <a:gd name="connsiteX348" fmla="*/ 204445 w 407636"/>
                <a:gd name="connsiteY348" fmla="*/ 438790 h 1674977"/>
                <a:gd name="connsiteX349" fmla="*/ 242227 w 407636"/>
                <a:gd name="connsiteY349" fmla="*/ 401008 h 1674977"/>
                <a:gd name="connsiteX350" fmla="*/ 159523 w 407636"/>
                <a:gd name="connsiteY350" fmla="*/ 401008 h 1674977"/>
                <a:gd name="connsiteX351" fmla="*/ 197305 w 407636"/>
                <a:gd name="connsiteY351" fmla="*/ 438790 h 1674977"/>
                <a:gd name="connsiteX352" fmla="*/ 159523 w 407636"/>
                <a:gd name="connsiteY352" fmla="*/ 476572 h 1674977"/>
                <a:gd name="connsiteX353" fmla="*/ 121741 w 407636"/>
                <a:gd name="connsiteY353" fmla="*/ 438790 h 1674977"/>
                <a:gd name="connsiteX354" fmla="*/ 159523 w 407636"/>
                <a:gd name="connsiteY354" fmla="*/ 401008 h 1674977"/>
                <a:gd name="connsiteX355" fmla="*/ 76819 w 407636"/>
                <a:gd name="connsiteY355" fmla="*/ 401008 h 1674977"/>
                <a:gd name="connsiteX356" fmla="*/ 114601 w 407636"/>
                <a:gd name="connsiteY356" fmla="*/ 438790 h 1674977"/>
                <a:gd name="connsiteX357" fmla="*/ 76819 w 407636"/>
                <a:gd name="connsiteY357" fmla="*/ 476572 h 1674977"/>
                <a:gd name="connsiteX358" fmla="*/ 39037 w 407636"/>
                <a:gd name="connsiteY358" fmla="*/ 438790 h 1674977"/>
                <a:gd name="connsiteX359" fmla="*/ 76819 w 407636"/>
                <a:gd name="connsiteY359" fmla="*/ 401008 h 1674977"/>
                <a:gd name="connsiteX360" fmla="*/ 369854 w 407636"/>
                <a:gd name="connsiteY360" fmla="*/ 319882 h 1674977"/>
                <a:gd name="connsiteX361" fmla="*/ 407636 w 407636"/>
                <a:gd name="connsiteY361" fmla="*/ 357664 h 1674977"/>
                <a:gd name="connsiteX362" fmla="*/ 369854 w 407636"/>
                <a:gd name="connsiteY362" fmla="*/ 395446 h 1674977"/>
                <a:gd name="connsiteX363" fmla="*/ 332072 w 407636"/>
                <a:gd name="connsiteY363" fmla="*/ 357664 h 1674977"/>
                <a:gd name="connsiteX364" fmla="*/ 369854 w 407636"/>
                <a:gd name="connsiteY364" fmla="*/ 319882 h 1674977"/>
                <a:gd name="connsiteX365" fmla="*/ 287150 w 407636"/>
                <a:gd name="connsiteY365" fmla="*/ 319882 h 1674977"/>
                <a:gd name="connsiteX366" fmla="*/ 324932 w 407636"/>
                <a:gd name="connsiteY366" fmla="*/ 357664 h 1674977"/>
                <a:gd name="connsiteX367" fmla="*/ 287150 w 407636"/>
                <a:gd name="connsiteY367" fmla="*/ 395446 h 1674977"/>
                <a:gd name="connsiteX368" fmla="*/ 249368 w 407636"/>
                <a:gd name="connsiteY368" fmla="*/ 357664 h 1674977"/>
                <a:gd name="connsiteX369" fmla="*/ 287150 w 407636"/>
                <a:gd name="connsiteY369" fmla="*/ 319882 h 1674977"/>
                <a:gd name="connsiteX370" fmla="*/ 204446 w 407636"/>
                <a:gd name="connsiteY370" fmla="*/ 319882 h 1674977"/>
                <a:gd name="connsiteX371" fmla="*/ 242228 w 407636"/>
                <a:gd name="connsiteY371" fmla="*/ 357664 h 1674977"/>
                <a:gd name="connsiteX372" fmla="*/ 204446 w 407636"/>
                <a:gd name="connsiteY372" fmla="*/ 395446 h 1674977"/>
                <a:gd name="connsiteX373" fmla="*/ 166664 w 407636"/>
                <a:gd name="connsiteY373" fmla="*/ 357664 h 1674977"/>
                <a:gd name="connsiteX374" fmla="*/ 204446 w 407636"/>
                <a:gd name="connsiteY374" fmla="*/ 319882 h 1674977"/>
                <a:gd name="connsiteX375" fmla="*/ 121742 w 407636"/>
                <a:gd name="connsiteY375" fmla="*/ 319882 h 1674977"/>
                <a:gd name="connsiteX376" fmla="*/ 159524 w 407636"/>
                <a:gd name="connsiteY376" fmla="*/ 357664 h 1674977"/>
                <a:gd name="connsiteX377" fmla="*/ 121742 w 407636"/>
                <a:gd name="connsiteY377" fmla="*/ 395446 h 1674977"/>
                <a:gd name="connsiteX378" fmla="*/ 83960 w 407636"/>
                <a:gd name="connsiteY378" fmla="*/ 357664 h 1674977"/>
                <a:gd name="connsiteX379" fmla="*/ 121742 w 407636"/>
                <a:gd name="connsiteY379" fmla="*/ 319882 h 1674977"/>
                <a:gd name="connsiteX380" fmla="*/ 39038 w 407636"/>
                <a:gd name="connsiteY380" fmla="*/ 319882 h 1674977"/>
                <a:gd name="connsiteX381" fmla="*/ 76820 w 407636"/>
                <a:gd name="connsiteY381" fmla="*/ 357664 h 1674977"/>
                <a:gd name="connsiteX382" fmla="*/ 39038 w 407636"/>
                <a:gd name="connsiteY382" fmla="*/ 395446 h 1674977"/>
                <a:gd name="connsiteX383" fmla="*/ 1256 w 407636"/>
                <a:gd name="connsiteY383" fmla="*/ 357664 h 1674977"/>
                <a:gd name="connsiteX384" fmla="*/ 39038 w 407636"/>
                <a:gd name="connsiteY384" fmla="*/ 319882 h 1674977"/>
                <a:gd name="connsiteX385" fmla="*/ 324931 w 407636"/>
                <a:gd name="connsiteY385" fmla="*/ 241067 h 1674977"/>
                <a:gd name="connsiteX386" fmla="*/ 362713 w 407636"/>
                <a:gd name="connsiteY386" fmla="*/ 278849 h 1674977"/>
                <a:gd name="connsiteX387" fmla="*/ 324931 w 407636"/>
                <a:gd name="connsiteY387" fmla="*/ 316631 h 1674977"/>
                <a:gd name="connsiteX388" fmla="*/ 287149 w 407636"/>
                <a:gd name="connsiteY388" fmla="*/ 278849 h 1674977"/>
                <a:gd name="connsiteX389" fmla="*/ 324931 w 407636"/>
                <a:gd name="connsiteY389" fmla="*/ 241067 h 1674977"/>
                <a:gd name="connsiteX390" fmla="*/ 242227 w 407636"/>
                <a:gd name="connsiteY390" fmla="*/ 241067 h 1674977"/>
                <a:gd name="connsiteX391" fmla="*/ 280009 w 407636"/>
                <a:gd name="connsiteY391" fmla="*/ 278849 h 1674977"/>
                <a:gd name="connsiteX392" fmla="*/ 242227 w 407636"/>
                <a:gd name="connsiteY392" fmla="*/ 316631 h 1674977"/>
                <a:gd name="connsiteX393" fmla="*/ 204445 w 407636"/>
                <a:gd name="connsiteY393" fmla="*/ 278849 h 1674977"/>
                <a:gd name="connsiteX394" fmla="*/ 242227 w 407636"/>
                <a:gd name="connsiteY394" fmla="*/ 241067 h 1674977"/>
                <a:gd name="connsiteX395" fmla="*/ 159523 w 407636"/>
                <a:gd name="connsiteY395" fmla="*/ 241067 h 1674977"/>
                <a:gd name="connsiteX396" fmla="*/ 197305 w 407636"/>
                <a:gd name="connsiteY396" fmla="*/ 278849 h 1674977"/>
                <a:gd name="connsiteX397" fmla="*/ 159523 w 407636"/>
                <a:gd name="connsiteY397" fmla="*/ 316631 h 1674977"/>
                <a:gd name="connsiteX398" fmla="*/ 121741 w 407636"/>
                <a:gd name="connsiteY398" fmla="*/ 278849 h 1674977"/>
                <a:gd name="connsiteX399" fmla="*/ 159523 w 407636"/>
                <a:gd name="connsiteY399" fmla="*/ 241067 h 1674977"/>
                <a:gd name="connsiteX400" fmla="*/ 76819 w 407636"/>
                <a:gd name="connsiteY400" fmla="*/ 241067 h 1674977"/>
                <a:gd name="connsiteX401" fmla="*/ 114601 w 407636"/>
                <a:gd name="connsiteY401" fmla="*/ 278849 h 1674977"/>
                <a:gd name="connsiteX402" fmla="*/ 76819 w 407636"/>
                <a:gd name="connsiteY402" fmla="*/ 316631 h 1674977"/>
                <a:gd name="connsiteX403" fmla="*/ 39037 w 407636"/>
                <a:gd name="connsiteY403" fmla="*/ 278849 h 1674977"/>
                <a:gd name="connsiteX404" fmla="*/ 76819 w 407636"/>
                <a:gd name="connsiteY404" fmla="*/ 241067 h 1674977"/>
                <a:gd name="connsiteX405" fmla="*/ 368598 w 407636"/>
                <a:gd name="connsiteY405" fmla="*/ 159941 h 1674977"/>
                <a:gd name="connsiteX406" fmla="*/ 406380 w 407636"/>
                <a:gd name="connsiteY406" fmla="*/ 197723 h 1674977"/>
                <a:gd name="connsiteX407" fmla="*/ 368598 w 407636"/>
                <a:gd name="connsiteY407" fmla="*/ 235505 h 1674977"/>
                <a:gd name="connsiteX408" fmla="*/ 330816 w 407636"/>
                <a:gd name="connsiteY408" fmla="*/ 197723 h 1674977"/>
                <a:gd name="connsiteX409" fmla="*/ 368598 w 407636"/>
                <a:gd name="connsiteY409" fmla="*/ 159941 h 1674977"/>
                <a:gd name="connsiteX410" fmla="*/ 285894 w 407636"/>
                <a:gd name="connsiteY410" fmla="*/ 159941 h 1674977"/>
                <a:gd name="connsiteX411" fmla="*/ 323676 w 407636"/>
                <a:gd name="connsiteY411" fmla="*/ 197723 h 1674977"/>
                <a:gd name="connsiteX412" fmla="*/ 285894 w 407636"/>
                <a:gd name="connsiteY412" fmla="*/ 235505 h 1674977"/>
                <a:gd name="connsiteX413" fmla="*/ 248112 w 407636"/>
                <a:gd name="connsiteY413" fmla="*/ 197723 h 1674977"/>
                <a:gd name="connsiteX414" fmla="*/ 285894 w 407636"/>
                <a:gd name="connsiteY414" fmla="*/ 159941 h 1674977"/>
                <a:gd name="connsiteX415" fmla="*/ 203190 w 407636"/>
                <a:gd name="connsiteY415" fmla="*/ 159941 h 1674977"/>
                <a:gd name="connsiteX416" fmla="*/ 240972 w 407636"/>
                <a:gd name="connsiteY416" fmla="*/ 197723 h 1674977"/>
                <a:gd name="connsiteX417" fmla="*/ 203190 w 407636"/>
                <a:gd name="connsiteY417" fmla="*/ 235505 h 1674977"/>
                <a:gd name="connsiteX418" fmla="*/ 165408 w 407636"/>
                <a:gd name="connsiteY418" fmla="*/ 197723 h 1674977"/>
                <a:gd name="connsiteX419" fmla="*/ 203190 w 407636"/>
                <a:gd name="connsiteY419" fmla="*/ 159941 h 1674977"/>
                <a:gd name="connsiteX420" fmla="*/ 120486 w 407636"/>
                <a:gd name="connsiteY420" fmla="*/ 159941 h 1674977"/>
                <a:gd name="connsiteX421" fmla="*/ 158268 w 407636"/>
                <a:gd name="connsiteY421" fmla="*/ 197723 h 1674977"/>
                <a:gd name="connsiteX422" fmla="*/ 120486 w 407636"/>
                <a:gd name="connsiteY422" fmla="*/ 235505 h 1674977"/>
                <a:gd name="connsiteX423" fmla="*/ 82704 w 407636"/>
                <a:gd name="connsiteY423" fmla="*/ 197723 h 1674977"/>
                <a:gd name="connsiteX424" fmla="*/ 120486 w 407636"/>
                <a:gd name="connsiteY424" fmla="*/ 159941 h 1674977"/>
                <a:gd name="connsiteX425" fmla="*/ 37782 w 407636"/>
                <a:gd name="connsiteY425" fmla="*/ 159941 h 1674977"/>
                <a:gd name="connsiteX426" fmla="*/ 75564 w 407636"/>
                <a:gd name="connsiteY426" fmla="*/ 197723 h 1674977"/>
                <a:gd name="connsiteX427" fmla="*/ 37782 w 407636"/>
                <a:gd name="connsiteY427" fmla="*/ 235505 h 1674977"/>
                <a:gd name="connsiteX428" fmla="*/ 0 w 407636"/>
                <a:gd name="connsiteY428" fmla="*/ 197723 h 1674977"/>
                <a:gd name="connsiteX429" fmla="*/ 37782 w 407636"/>
                <a:gd name="connsiteY429" fmla="*/ 159941 h 1674977"/>
                <a:gd name="connsiteX430" fmla="*/ 323675 w 407636"/>
                <a:gd name="connsiteY430" fmla="*/ 81126 h 1674977"/>
                <a:gd name="connsiteX431" fmla="*/ 361457 w 407636"/>
                <a:gd name="connsiteY431" fmla="*/ 118908 h 1674977"/>
                <a:gd name="connsiteX432" fmla="*/ 323675 w 407636"/>
                <a:gd name="connsiteY432" fmla="*/ 156690 h 1674977"/>
                <a:gd name="connsiteX433" fmla="*/ 285893 w 407636"/>
                <a:gd name="connsiteY433" fmla="*/ 118908 h 1674977"/>
                <a:gd name="connsiteX434" fmla="*/ 323675 w 407636"/>
                <a:gd name="connsiteY434" fmla="*/ 81126 h 1674977"/>
                <a:gd name="connsiteX435" fmla="*/ 240971 w 407636"/>
                <a:gd name="connsiteY435" fmla="*/ 81126 h 1674977"/>
                <a:gd name="connsiteX436" fmla="*/ 278753 w 407636"/>
                <a:gd name="connsiteY436" fmla="*/ 118908 h 1674977"/>
                <a:gd name="connsiteX437" fmla="*/ 240971 w 407636"/>
                <a:gd name="connsiteY437" fmla="*/ 156690 h 1674977"/>
                <a:gd name="connsiteX438" fmla="*/ 203189 w 407636"/>
                <a:gd name="connsiteY438" fmla="*/ 118908 h 1674977"/>
                <a:gd name="connsiteX439" fmla="*/ 240971 w 407636"/>
                <a:gd name="connsiteY439" fmla="*/ 81126 h 1674977"/>
                <a:gd name="connsiteX440" fmla="*/ 158267 w 407636"/>
                <a:gd name="connsiteY440" fmla="*/ 81126 h 1674977"/>
                <a:gd name="connsiteX441" fmla="*/ 196049 w 407636"/>
                <a:gd name="connsiteY441" fmla="*/ 118908 h 1674977"/>
                <a:gd name="connsiteX442" fmla="*/ 158267 w 407636"/>
                <a:gd name="connsiteY442" fmla="*/ 156690 h 1674977"/>
                <a:gd name="connsiteX443" fmla="*/ 120485 w 407636"/>
                <a:gd name="connsiteY443" fmla="*/ 118908 h 1674977"/>
                <a:gd name="connsiteX444" fmla="*/ 158267 w 407636"/>
                <a:gd name="connsiteY444" fmla="*/ 81126 h 1674977"/>
                <a:gd name="connsiteX445" fmla="*/ 75563 w 407636"/>
                <a:gd name="connsiteY445" fmla="*/ 81126 h 1674977"/>
                <a:gd name="connsiteX446" fmla="*/ 113345 w 407636"/>
                <a:gd name="connsiteY446" fmla="*/ 118908 h 1674977"/>
                <a:gd name="connsiteX447" fmla="*/ 75563 w 407636"/>
                <a:gd name="connsiteY447" fmla="*/ 156690 h 1674977"/>
                <a:gd name="connsiteX448" fmla="*/ 37781 w 407636"/>
                <a:gd name="connsiteY448" fmla="*/ 118908 h 1674977"/>
                <a:gd name="connsiteX449" fmla="*/ 75563 w 407636"/>
                <a:gd name="connsiteY449" fmla="*/ 81126 h 1674977"/>
                <a:gd name="connsiteX450" fmla="*/ 368598 w 407636"/>
                <a:gd name="connsiteY450" fmla="*/ 0 h 1674977"/>
                <a:gd name="connsiteX451" fmla="*/ 406380 w 407636"/>
                <a:gd name="connsiteY451" fmla="*/ 37782 h 1674977"/>
                <a:gd name="connsiteX452" fmla="*/ 368598 w 407636"/>
                <a:gd name="connsiteY452" fmla="*/ 75564 h 1674977"/>
                <a:gd name="connsiteX453" fmla="*/ 330816 w 407636"/>
                <a:gd name="connsiteY453" fmla="*/ 37782 h 1674977"/>
                <a:gd name="connsiteX454" fmla="*/ 368598 w 407636"/>
                <a:gd name="connsiteY454" fmla="*/ 0 h 1674977"/>
                <a:gd name="connsiteX455" fmla="*/ 285894 w 407636"/>
                <a:gd name="connsiteY455" fmla="*/ 0 h 1674977"/>
                <a:gd name="connsiteX456" fmla="*/ 323676 w 407636"/>
                <a:gd name="connsiteY456" fmla="*/ 37782 h 1674977"/>
                <a:gd name="connsiteX457" fmla="*/ 285894 w 407636"/>
                <a:gd name="connsiteY457" fmla="*/ 75564 h 1674977"/>
                <a:gd name="connsiteX458" fmla="*/ 248112 w 407636"/>
                <a:gd name="connsiteY458" fmla="*/ 37782 h 1674977"/>
                <a:gd name="connsiteX459" fmla="*/ 285894 w 407636"/>
                <a:gd name="connsiteY459" fmla="*/ 0 h 1674977"/>
                <a:gd name="connsiteX460" fmla="*/ 203190 w 407636"/>
                <a:gd name="connsiteY460" fmla="*/ 0 h 1674977"/>
                <a:gd name="connsiteX461" fmla="*/ 240972 w 407636"/>
                <a:gd name="connsiteY461" fmla="*/ 37782 h 1674977"/>
                <a:gd name="connsiteX462" fmla="*/ 203190 w 407636"/>
                <a:gd name="connsiteY462" fmla="*/ 75564 h 1674977"/>
                <a:gd name="connsiteX463" fmla="*/ 165408 w 407636"/>
                <a:gd name="connsiteY463" fmla="*/ 37782 h 1674977"/>
                <a:gd name="connsiteX464" fmla="*/ 203190 w 407636"/>
                <a:gd name="connsiteY464" fmla="*/ 0 h 1674977"/>
                <a:gd name="connsiteX465" fmla="*/ 120486 w 407636"/>
                <a:gd name="connsiteY465" fmla="*/ 0 h 1674977"/>
                <a:gd name="connsiteX466" fmla="*/ 158268 w 407636"/>
                <a:gd name="connsiteY466" fmla="*/ 37782 h 1674977"/>
                <a:gd name="connsiteX467" fmla="*/ 120486 w 407636"/>
                <a:gd name="connsiteY467" fmla="*/ 75564 h 1674977"/>
                <a:gd name="connsiteX468" fmla="*/ 82704 w 407636"/>
                <a:gd name="connsiteY468" fmla="*/ 37782 h 1674977"/>
                <a:gd name="connsiteX469" fmla="*/ 120486 w 407636"/>
                <a:gd name="connsiteY469" fmla="*/ 0 h 1674977"/>
                <a:gd name="connsiteX470" fmla="*/ 37782 w 407636"/>
                <a:gd name="connsiteY470" fmla="*/ 0 h 1674977"/>
                <a:gd name="connsiteX471" fmla="*/ 75564 w 407636"/>
                <a:gd name="connsiteY471" fmla="*/ 37782 h 1674977"/>
                <a:gd name="connsiteX472" fmla="*/ 37782 w 407636"/>
                <a:gd name="connsiteY472" fmla="*/ 75564 h 1674977"/>
                <a:gd name="connsiteX473" fmla="*/ 0 w 407636"/>
                <a:gd name="connsiteY473" fmla="*/ 37782 h 1674977"/>
                <a:gd name="connsiteX474" fmla="*/ 37782 w 407636"/>
                <a:gd name="connsiteY474" fmla="*/ 0 h 167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Lst>
              <a:rect l="l" t="t" r="r" b="b"/>
              <a:pathLst>
                <a:path w="407636" h="1674977">
                  <a:moveTo>
                    <a:pt x="369854" y="1599413"/>
                  </a:moveTo>
                  <a:cubicBezTo>
                    <a:pt x="390720" y="1599413"/>
                    <a:pt x="407636" y="1616329"/>
                    <a:pt x="407636" y="1637195"/>
                  </a:cubicBezTo>
                  <a:cubicBezTo>
                    <a:pt x="407636" y="1658061"/>
                    <a:pt x="390720" y="1674977"/>
                    <a:pt x="369854" y="1674977"/>
                  </a:cubicBezTo>
                  <a:cubicBezTo>
                    <a:pt x="348988" y="1674977"/>
                    <a:pt x="332072" y="1658061"/>
                    <a:pt x="332072" y="1637195"/>
                  </a:cubicBezTo>
                  <a:cubicBezTo>
                    <a:pt x="332072" y="1616329"/>
                    <a:pt x="348988" y="1599413"/>
                    <a:pt x="369854" y="1599413"/>
                  </a:cubicBezTo>
                  <a:close/>
                  <a:moveTo>
                    <a:pt x="287150" y="1599413"/>
                  </a:moveTo>
                  <a:cubicBezTo>
                    <a:pt x="308016" y="1599413"/>
                    <a:pt x="324932" y="1616329"/>
                    <a:pt x="324932" y="1637195"/>
                  </a:cubicBezTo>
                  <a:cubicBezTo>
                    <a:pt x="324932" y="1658061"/>
                    <a:pt x="308016" y="1674977"/>
                    <a:pt x="287150" y="1674977"/>
                  </a:cubicBezTo>
                  <a:cubicBezTo>
                    <a:pt x="266284" y="1674977"/>
                    <a:pt x="249368" y="1658061"/>
                    <a:pt x="249368" y="1637195"/>
                  </a:cubicBezTo>
                  <a:cubicBezTo>
                    <a:pt x="249368" y="1616329"/>
                    <a:pt x="266284" y="1599413"/>
                    <a:pt x="287150" y="1599413"/>
                  </a:cubicBezTo>
                  <a:close/>
                  <a:moveTo>
                    <a:pt x="204446" y="1599413"/>
                  </a:moveTo>
                  <a:cubicBezTo>
                    <a:pt x="225312" y="1599413"/>
                    <a:pt x="242228" y="1616329"/>
                    <a:pt x="242228" y="1637195"/>
                  </a:cubicBezTo>
                  <a:cubicBezTo>
                    <a:pt x="242228" y="1658061"/>
                    <a:pt x="225312" y="1674977"/>
                    <a:pt x="204446" y="1674977"/>
                  </a:cubicBezTo>
                  <a:cubicBezTo>
                    <a:pt x="183580" y="1674977"/>
                    <a:pt x="166664" y="1658061"/>
                    <a:pt x="166664" y="1637195"/>
                  </a:cubicBezTo>
                  <a:cubicBezTo>
                    <a:pt x="166664" y="1616329"/>
                    <a:pt x="183580" y="1599413"/>
                    <a:pt x="204446" y="1599413"/>
                  </a:cubicBezTo>
                  <a:close/>
                  <a:moveTo>
                    <a:pt x="121742" y="1599413"/>
                  </a:moveTo>
                  <a:cubicBezTo>
                    <a:pt x="142608" y="1599413"/>
                    <a:pt x="159524" y="1616329"/>
                    <a:pt x="159524" y="1637195"/>
                  </a:cubicBezTo>
                  <a:cubicBezTo>
                    <a:pt x="159524" y="1658061"/>
                    <a:pt x="142608" y="1674977"/>
                    <a:pt x="121742" y="1674977"/>
                  </a:cubicBezTo>
                  <a:cubicBezTo>
                    <a:pt x="100876" y="1674977"/>
                    <a:pt x="83960" y="1658061"/>
                    <a:pt x="83960" y="1637195"/>
                  </a:cubicBezTo>
                  <a:cubicBezTo>
                    <a:pt x="83960" y="1616329"/>
                    <a:pt x="100876" y="1599413"/>
                    <a:pt x="121742" y="1599413"/>
                  </a:cubicBezTo>
                  <a:close/>
                  <a:moveTo>
                    <a:pt x="39038" y="1599413"/>
                  </a:moveTo>
                  <a:cubicBezTo>
                    <a:pt x="59904" y="1599413"/>
                    <a:pt x="76820" y="1616329"/>
                    <a:pt x="76820" y="1637195"/>
                  </a:cubicBezTo>
                  <a:cubicBezTo>
                    <a:pt x="76820" y="1658061"/>
                    <a:pt x="59904" y="1674977"/>
                    <a:pt x="39038" y="1674977"/>
                  </a:cubicBezTo>
                  <a:cubicBezTo>
                    <a:pt x="18172" y="1674977"/>
                    <a:pt x="1256" y="1658061"/>
                    <a:pt x="1256" y="1637195"/>
                  </a:cubicBezTo>
                  <a:cubicBezTo>
                    <a:pt x="1256" y="1616329"/>
                    <a:pt x="18172" y="1599413"/>
                    <a:pt x="39038" y="1599413"/>
                  </a:cubicBezTo>
                  <a:close/>
                  <a:moveTo>
                    <a:pt x="324931" y="1520598"/>
                  </a:moveTo>
                  <a:cubicBezTo>
                    <a:pt x="345797" y="1520598"/>
                    <a:pt x="362713" y="1537514"/>
                    <a:pt x="362713" y="1558380"/>
                  </a:cubicBezTo>
                  <a:cubicBezTo>
                    <a:pt x="362713" y="1579246"/>
                    <a:pt x="345797" y="1596162"/>
                    <a:pt x="324931" y="1596162"/>
                  </a:cubicBezTo>
                  <a:cubicBezTo>
                    <a:pt x="304065" y="1596162"/>
                    <a:pt x="287149" y="1579246"/>
                    <a:pt x="287149" y="1558380"/>
                  </a:cubicBezTo>
                  <a:cubicBezTo>
                    <a:pt x="287149" y="1537514"/>
                    <a:pt x="304065" y="1520598"/>
                    <a:pt x="324931" y="1520598"/>
                  </a:cubicBezTo>
                  <a:close/>
                  <a:moveTo>
                    <a:pt x="242227" y="1520598"/>
                  </a:moveTo>
                  <a:cubicBezTo>
                    <a:pt x="263093" y="1520598"/>
                    <a:pt x="280009" y="1537514"/>
                    <a:pt x="280009" y="1558380"/>
                  </a:cubicBezTo>
                  <a:cubicBezTo>
                    <a:pt x="280009" y="1579246"/>
                    <a:pt x="263093" y="1596162"/>
                    <a:pt x="242227" y="1596162"/>
                  </a:cubicBezTo>
                  <a:cubicBezTo>
                    <a:pt x="221361" y="1596162"/>
                    <a:pt x="204445" y="1579246"/>
                    <a:pt x="204445" y="1558380"/>
                  </a:cubicBezTo>
                  <a:cubicBezTo>
                    <a:pt x="204445" y="1537514"/>
                    <a:pt x="221361" y="1520598"/>
                    <a:pt x="242227" y="1520598"/>
                  </a:cubicBezTo>
                  <a:close/>
                  <a:moveTo>
                    <a:pt x="159523" y="1520598"/>
                  </a:moveTo>
                  <a:cubicBezTo>
                    <a:pt x="180389" y="1520598"/>
                    <a:pt x="197305" y="1537514"/>
                    <a:pt x="197305" y="1558380"/>
                  </a:cubicBezTo>
                  <a:cubicBezTo>
                    <a:pt x="197305" y="1579246"/>
                    <a:pt x="180389" y="1596162"/>
                    <a:pt x="159523" y="1596162"/>
                  </a:cubicBezTo>
                  <a:cubicBezTo>
                    <a:pt x="138657" y="1596162"/>
                    <a:pt x="121741" y="1579246"/>
                    <a:pt x="121741" y="1558380"/>
                  </a:cubicBezTo>
                  <a:cubicBezTo>
                    <a:pt x="121741" y="1537514"/>
                    <a:pt x="138657" y="1520598"/>
                    <a:pt x="159523" y="1520598"/>
                  </a:cubicBezTo>
                  <a:close/>
                  <a:moveTo>
                    <a:pt x="76819" y="1520598"/>
                  </a:moveTo>
                  <a:cubicBezTo>
                    <a:pt x="97685" y="1520598"/>
                    <a:pt x="114601" y="1537514"/>
                    <a:pt x="114601" y="1558380"/>
                  </a:cubicBezTo>
                  <a:cubicBezTo>
                    <a:pt x="114601" y="1579246"/>
                    <a:pt x="97685" y="1596162"/>
                    <a:pt x="76819" y="1596162"/>
                  </a:cubicBezTo>
                  <a:cubicBezTo>
                    <a:pt x="55953" y="1596162"/>
                    <a:pt x="39037" y="1579246"/>
                    <a:pt x="39037" y="1558380"/>
                  </a:cubicBezTo>
                  <a:cubicBezTo>
                    <a:pt x="39037" y="1537514"/>
                    <a:pt x="55953" y="1520598"/>
                    <a:pt x="76819" y="1520598"/>
                  </a:cubicBezTo>
                  <a:close/>
                  <a:moveTo>
                    <a:pt x="369854" y="1439469"/>
                  </a:moveTo>
                  <a:cubicBezTo>
                    <a:pt x="390720" y="1439469"/>
                    <a:pt x="407636" y="1456385"/>
                    <a:pt x="407636" y="1477251"/>
                  </a:cubicBezTo>
                  <a:cubicBezTo>
                    <a:pt x="407636" y="1498117"/>
                    <a:pt x="390720" y="1515033"/>
                    <a:pt x="369854" y="1515033"/>
                  </a:cubicBezTo>
                  <a:cubicBezTo>
                    <a:pt x="348988" y="1515033"/>
                    <a:pt x="332072" y="1498117"/>
                    <a:pt x="332072" y="1477251"/>
                  </a:cubicBezTo>
                  <a:cubicBezTo>
                    <a:pt x="332072" y="1456385"/>
                    <a:pt x="348988" y="1439469"/>
                    <a:pt x="369854" y="1439469"/>
                  </a:cubicBezTo>
                  <a:close/>
                  <a:moveTo>
                    <a:pt x="287150" y="1439469"/>
                  </a:moveTo>
                  <a:cubicBezTo>
                    <a:pt x="308016" y="1439469"/>
                    <a:pt x="324932" y="1456385"/>
                    <a:pt x="324932" y="1477251"/>
                  </a:cubicBezTo>
                  <a:cubicBezTo>
                    <a:pt x="324932" y="1498117"/>
                    <a:pt x="308016" y="1515033"/>
                    <a:pt x="287150" y="1515033"/>
                  </a:cubicBezTo>
                  <a:cubicBezTo>
                    <a:pt x="266284" y="1515033"/>
                    <a:pt x="249368" y="1498117"/>
                    <a:pt x="249368" y="1477251"/>
                  </a:cubicBezTo>
                  <a:cubicBezTo>
                    <a:pt x="249368" y="1456385"/>
                    <a:pt x="266284" y="1439469"/>
                    <a:pt x="287150" y="1439469"/>
                  </a:cubicBezTo>
                  <a:close/>
                  <a:moveTo>
                    <a:pt x="204446" y="1439469"/>
                  </a:moveTo>
                  <a:cubicBezTo>
                    <a:pt x="225312" y="1439469"/>
                    <a:pt x="242228" y="1456385"/>
                    <a:pt x="242228" y="1477251"/>
                  </a:cubicBezTo>
                  <a:cubicBezTo>
                    <a:pt x="242228" y="1498117"/>
                    <a:pt x="225312" y="1515033"/>
                    <a:pt x="204446" y="1515033"/>
                  </a:cubicBezTo>
                  <a:cubicBezTo>
                    <a:pt x="183580" y="1515033"/>
                    <a:pt x="166664" y="1498117"/>
                    <a:pt x="166664" y="1477251"/>
                  </a:cubicBezTo>
                  <a:cubicBezTo>
                    <a:pt x="166664" y="1456385"/>
                    <a:pt x="183580" y="1439469"/>
                    <a:pt x="204446" y="1439469"/>
                  </a:cubicBezTo>
                  <a:close/>
                  <a:moveTo>
                    <a:pt x="121742" y="1439469"/>
                  </a:moveTo>
                  <a:cubicBezTo>
                    <a:pt x="142608" y="1439469"/>
                    <a:pt x="159524" y="1456385"/>
                    <a:pt x="159524" y="1477251"/>
                  </a:cubicBezTo>
                  <a:cubicBezTo>
                    <a:pt x="159524" y="1498117"/>
                    <a:pt x="142608" y="1515033"/>
                    <a:pt x="121742" y="1515033"/>
                  </a:cubicBezTo>
                  <a:cubicBezTo>
                    <a:pt x="100876" y="1515033"/>
                    <a:pt x="83960" y="1498117"/>
                    <a:pt x="83960" y="1477251"/>
                  </a:cubicBezTo>
                  <a:cubicBezTo>
                    <a:pt x="83960" y="1456385"/>
                    <a:pt x="100876" y="1439469"/>
                    <a:pt x="121742" y="1439469"/>
                  </a:cubicBezTo>
                  <a:close/>
                  <a:moveTo>
                    <a:pt x="39038" y="1439469"/>
                  </a:moveTo>
                  <a:cubicBezTo>
                    <a:pt x="59904" y="1439469"/>
                    <a:pt x="76820" y="1456385"/>
                    <a:pt x="76820" y="1477251"/>
                  </a:cubicBezTo>
                  <a:cubicBezTo>
                    <a:pt x="76820" y="1498117"/>
                    <a:pt x="59904" y="1515033"/>
                    <a:pt x="39038" y="1515033"/>
                  </a:cubicBezTo>
                  <a:cubicBezTo>
                    <a:pt x="18172" y="1515033"/>
                    <a:pt x="1256" y="1498117"/>
                    <a:pt x="1256" y="1477251"/>
                  </a:cubicBezTo>
                  <a:cubicBezTo>
                    <a:pt x="1256" y="1456385"/>
                    <a:pt x="18172" y="1439469"/>
                    <a:pt x="39038" y="1439469"/>
                  </a:cubicBezTo>
                  <a:close/>
                  <a:moveTo>
                    <a:pt x="324931" y="1360654"/>
                  </a:moveTo>
                  <a:cubicBezTo>
                    <a:pt x="345797" y="1360654"/>
                    <a:pt x="362713" y="1377570"/>
                    <a:pt x="362713" y="1398436"/>
                  </a:cubicBezTo>
                  <a:cubicBezTo>
                    <a:pt x="362713" y="1419302"/>
                    <a:pt x="345797" y="1436218"/>
                    <a:pt x="324931" y="1436218"/>
                  </a:cubicBezTo>
                  <a:cubicBezTo>
                    <a:pt x="304065" y="1436218"/>
                    <a:pt x="287149" y="1419302"/>
                    <a:pt x="287149" y="1398436"/>
                  </a:cubicBezTo>
                  <a:cubicBezTo>
                    <a:pt x="287149" y="1377570"/>
                    <a:pt x="304065" y="1360654"/>
                    <a:pt x="324931" y="1360654"/>
                  </a:cubicBezTo>
                  <a:close/>
                  <a:moveTo>
                    <a:pt x="242227" y="1360654"/>
                  </a:moveTo>
                  <a:cubicBezTo>
                    <a:pt x="263093" y="1360654"/>
                    <a:pt x="280009" y="1377570"/>
                    <a:pt x="280009" y="1398436"/>
                  </a:cubicBezTo>
                  <a:cubicBezTo>
                    <a:pt x="280009" y="1419302"/>
                    <a:pt x="263093" y="1436218"/>
                    <a:pt x="242227" y="1436218"/>
                  </a:cubicBezTo>
                  <a:cubicBezTo>
                    <a:pt x="221361" y="1436218"/>
                    <a:pt x="204445" y="1419302"/>
                    <a:pt x="204445" y="1398436"/>
                  </a:cubicBezTo>
                  <a:cubicBezTo>
                    <a:pt x="204445" y="1377570"/>
                    <a:pt x="221361" y="1360654"/>
                    <a:pt x="242227" y="1360654"/>
                  </a:cubicBezTo>
                  <a:close/>
                  <a:moveTo>
                    <a:pt x="159523" y="1360654"/>
                  </a:moveTo>
                  <a:cubicBezTo>
                    <a:pt x="180389" y="1360654"/>
                    <a:pt x="197305" y="1377570"/>
                    <a:pt x="197305" y="1398436"/>
                  </a:cubicBezTo>
                  <a:cubicBezTo>
                    <a:pt x="197305" y="1419302"/>
                    <a:pt x="180389" y="1436218"/>
                    <a:pt x="159523" y="1436218"/>
                  </a:cubicBezTo>
                  <a:cubicBezTo>
                    <a:pt x="138657" y="1436218"/>
                    <a:pt x="121741" y="1419302"/>
                    <a:pt x="121741" y="1398436"/>
                  </a:cubicBezTo>
                  <a:cubicBezTo>
                    <a:pt x="121741" y="1377570"/>
                    <a:pt x="138657" y="1360654"/>
                    <a:pt x="159523" y="1360654"/>
                  </a:cubicBezTo>
                  <a:close/>
                  <a:moveTo>
                    <a:pt x="76819" y="1360654"/>
                  </a:moveTo>
                  <a:cubicBezTo>
                    <a:pt x="97685" y="1360654"/>
                    <a:pt x="114601" y="1377570"/>
                    <a:pt x="114601" y="1398436"/>
                  </a:cubicBezTo>
                  <a:cubicBezTo>
                    <a:pt x="114601" y="1419302"/>
                    <a:pt x="97685" y="1436218"/>
                    <a:pt x="76819" y="1436218"/>
                  </a:cubicBezTo>
                  <a:cubicBezTo>
                    <a:pt x="55953" y="1436218"/>
                    <a:pt x="39037" y="1419302"/>
                    <a:pt x="39037" y="1398436"/>
                  </a:cubicBezTo>
                  <a:cubicBezTo>
                    <a:pt x="39037" y="1377570"/>
                    <a:pt x="55953" y="1360654"/>
                    <a:pt x="76819" y="1360654"/>
                  </a:cubicBezTo>
                  <a:close/>
                  <a:moveTo>
                    <a:pt x="369854" y="1279528"/>
                  </a:moveTo>
                  <a:cubicBezTo>
                    <a:pt x="390720" y="1279528"/>
                    <a:pt x="407636" y="1296444"/>
                    <a:pt x="407636" y="1317310"/>
                  </a:cubicBezTo>
                  <a:cubicBezTo>
                    <a:pt x="407636" y="1338176"/>
                    <a:pt x="390720" y="1355092"/>
                    <a:pt x="369854" y="1355092"/>
                  </a:cubicBezTo>
                  <a:cubicBezTo>
                    <a:pt x="348988" y="1355092"/>
                    <a:pt x="332072" y="1338176"/>
                    <a:pt x="332072" y="1317310"/>
                  </a:cubicBezTo>
                  <a:cubicBezTo>
                    <a:pt x="332072" y="1296444"/>
                    <a:pt x="348988" y="1279528"/>
                    <a:pt x="369854" y="1279528"/>
                  </a:cubicBezTo>
                  <a:close/>
                  <a:moveTo>
                    <a:pt x="287150" y="1279528"/>
                  </a:moveTo>
                  <a:cubicBezTo>
                    <a:pt x="308016" y="1279528"/>
                    <a:pt x="324932" y="1296444"/>
                    <a:pt x="324932" y="1317310"/>
                  </a:cubicBezTo>
                  <a:cubicBezTo>
                    <a:pt x="324932" y="1338176"/>
                    <a:pt x="308016" y="1355092"/>
                    <a:pt x="287150" y="1355092"/>
                  </a:cubicBezTo>
                  <a:cubicBezTo>
                    <a:pt x="266284" y="1355092"/>
                    <a:pt x="249368" y="1338176"/>
                    <a:pt x="249368" y="1317310"/>
                  </a:cubicBezTo>
                  <a:cubicBezTo>
                    <a:pt x="249368" y="1296444"/>
                    <a:pt x="266284" y="1279528"/>
                    <a:pt x="287150" y="1279528"/>
                  </a:cubicBezTo>
                  <a:close/>
                  <a:moveTo>
                    <a:pt x="204446" y="1279528"/>
                  </a:moveTo>
                  <a:cubicBezTo>
                    <a:pt x="225312" y="1279528"/>
                    <a:pt x="242228" y="1296444"/>
                    <a:pt x="242228" y="1317310"/>
                  </a:cubicBezTo>
                  <a:cubicBezTo>
                    <a:pt x="242228" y="1338176"/>
                    <a:pt x="225312" y="1355092"/>
                    <a:pt x="204446" y="1355092"/>
                  </a:cubicBezTo>
                  <a:cubicBezTo>
                    <a:pt x="183580" y="1355092"/>
                    <a:pt x="166664" y="1338176"/>
                    <a:pt x="166664" y="1317310"/>
                  </a:cubicBezTo>
                  <a:cubicBezTo>
                    <a:pt x="166664" y="1296444"/>
                    <a:pt x="183580" y="1279528"/>
                    <a:pt x="204446" y="1279528"/>
                  </a:cubicBezTo>
                  <a:close/>
                  <a:moveTo>
                    <a:pt x="121742" y="1279528"/>
                  </a:moveTo>
                  <a:cubicBezTo>
                    <a:pt x="142608" y="1279528"/>
                    <a:pt x="159524" y="1296444"/>
                    <a:pt x="159524" y="1317310"/>
                  </a:cubicBezTo>
                  <a:cubicBezTo>
                    <a:pt x="159524" y="1338176"/>
                    <a:pt x="142608" y="1355092"/>
                    <a:pt x="121742" y="1355092"/>
                  </a:cubicBezTo>
                  <a:cubicBezTo>
                    <a:pt x="100876" y="1355092"/>
                    <a:pt x="83960" y="1338176"/>
                    <a:pt x="83960" y="1317310"/>
                  </a:cubicBezTo>
                  <a:cubicBezTo>
                    <a:pt x="83960" y="1296444"/>
                    <a:pt x="100876" y="1279528"/>
                    <a:pt x="121742" y="1279528"/>
                  </a:cubicBezTo>
                  <a:close/>
                  <a:moveTo>
                    <a:pt x="39038" y="1279528"/>
                  </a:moveTo>
                  <a:cubicBezTo>
                    <a:pt x="59904" y="1279528"/>
                    <a:pt x="76820" y="1296444"/>
                    <a:pt x="76820" y="1317310"/>
                  </a:cubicBezTo>
                  <a:cubicBezTo>
                    <a:pt x="76820" y="1338176"/>
                    <a:pt x="59904" y="1355092"/>
                    <a:pt x="39038" y="1355092"/>
                  </a:cubicBezTo>
                  <a:cubicBezTo>
                    <a:pt x="18172" y="1355092"/>
                    <a:pt x="1256" y="1338176"/>
                    <a:pt x="1256" y="1317310"/>
                  </a:cubicBezTo>
                  <a:cubicBezTo>
                    <a:pt x="1256" y="1296444"/>
                    <a:pt x="18172" y="1279528"/>
                    <a:pt x="39038" y="1279528"/>
                  </a:cubicBezTo>
                  <a:close/>
                  <a:moveTo>
                    <a:pt x="324931" y="1200713"/>
                  </a:moveTo>
                  <a:cubicBezTo>
                    <a:pt x="345797" y="1200713"/>
                    <a:pt x="362713" y="1217629"/>
                    <a:pt x="362713" y="1238495"/>
                  </a:cubicBezTo>
                  <a:cubicBezTo>
                    <a:pt x="362713" y="1259361"/>
                    <a:pt x="345797" y="1276277"/>
                    <a:pt x="324931" y="1276277"/>
                  </a:cubicBezTo>
                  <a:cubicBezTo>
                    <a:pt x="304065" y="1276277"/>
                    <a:pt x="287149" y="1259361"/>
                    <a:pt x="287149" y="1238495"/>
                  </a:cubicBezTo>
                  <a:cubicBezTo>
                    <a:pt x="287149" y="1217629"/>
                    <a:pt x="304065" y="1200713"/>
                    <a:pt x="324931" y="1200713"/>
                  </a:cubicBezTo>
                  <a:close/>
                  <a:moveTo>
                    <a:pt x="242227" y="1200713"/>
                  </a:moveTo>
                  <a:cubicBezTo>
                    <a:pt x="263093" y="1200713"/>
                    <a:pt x="280009" y="1217629"/>
                    <a:pt x="280009" y="1238495"/>
                  </a:cubicBezTo>
                  <a:cubicBezTo>
                    <a:pt x="280009" y="1259361"/>
                    <a:pt x="263093" y="1276277"/>
                    <a:pt x="242227" y="1276277"/>
                  </a:cubicBezTo>
                  <a:cubicBezTo>
                    <a:pt x="221361" y="1276277"/>
                    <a:pt x="204445" y="1259361"/>
                    <a:pt x="204445" y="1238495"/>
                  </a:cubicBezTo>
                  <a:cubicBezTo>
                    <a:pt x="204445" y="1217629"/>
                    <a:pt x="221361" y="1200713"/>
                    <a:pt x="242227" y="1200713"/>
                  </a:cubicBezTo>
                  <a:close/>
                  <a:moveTo>
                    <a:pt x="159523" y="1200713"/>
                  </a:moveTo>
                  <a:cubicBezTo>
                    <a:pt x="180389" y="1200713"/>
                    <a:pt x="197305" y="1217629"/>
                    <a:pt x="197305" y="1238495"/>
                  </a:cubicBezTo>
                  <a:cubicBezTo>
                    <a:pt x="197305" y="1259361"/>
                    <a:pt x="180389" y="1276277"/>
                    <a:pt x="159523" y="1276277"/>
                  </a:cubicBezTo>
                  <a:cubicBezTo>
                    <a:pt x="138657" y="1276277"/>
                    <a:pt x="121741" y="1259361"/>
                    <a:pt x="121741" y="1238495"/>
                  </a:cubicBezTo>
                  <a:cubicBezTo>
                    <a:pt x="121741" y="1217629"/>
                    <a:pt x="138657" y="1200713"/>
                    <a:pt x="159523" y="1200713"/>
                  </a:cubicBezTo>
                  <a:close/>
                  <a:moveTo>
                    <a:pt x="76819" y="1200713"/>
                  </a:moveTo>
                  <a:cubicBezTo>
                    <a:pt x="97685" y="1200713"/>
                    <a:pt x="114601" y="1217629"/>
                    <a:pt x="114601" y="1238495"/>
                  </a:cubicBezTo>
                  <a:cubicBezTo>
                    <a:pt x="114601" y="1259361"/>
                    <a:pt x="97685" y="1276277"/>
                    <a:pt x="76819" y="1276277"/>
                  </a:cubicBezTo>
                  <a:cubicBezTo>
                    <a:pt x="55953" y="1276277"/>
                    <a:pt x="39037" y="1259361"/>
                    <a:pt x="39037" y="1238495"/>
                  </a:cubicBezTo>
                  <a:cubicBezTo>
                    <a:pt x="39037" y="1217629"/>
                    <a:pt x="55953" y="1200713"/>
                    <a:pt x="76819" y="1200713"/>
                  </a:cubicBezTo>
                  <a:close/>
                  <a:moveTo>
                    <a:pt x="369854" y="1119587"/>
                  </a:moveTo>
                  <a:cubicBezTo>
                    <a:pt x="390720" y="1119587"/>
                    <a:pt x="407636" y="1136503"/>
                    <a:pt x="407636" y="1157369"/>
                  </a:cubicBezTo>
                  <a:cubicBezTo>
                    <a:pt x="407636" y="1178235"/>
                    <a:pt x="390720" y="1195151"/>
                    <a:pt x="369854" y="1195151"/>
                  </a:cubicBezTo>
                  <a:cubicBezTo>
                    <a:pt x="348988" y="1195151"/>
                    <a:pt x="332072" y="1178235"/>
                    <a:pt x="332072" y="1157369"/>
                  </a:cubicBezTo>
                  <a:cubicBezTo>
                    <a:pt x="332072" y="1136503"/>
                    <a:pt x="348988" y="1119587"/>
                    <a:pt x="369854" y="1119587"/>
                  </a:cubicBezTo>
                  <a:close/>
                  <a:moveTo>
                    <a:pt x="287150" y="1119587"/>
                  </a:moveTo>
                  <a:cubicBezTo>
                    <a:pt x="308016" y="1119587"/>
                    <a:pt x="324932" y="1136503"/>
                    <a:pt x="324932" y="1157369"/>
                  </a:cubicBezTo>
                  <a:cubicBezTo>
                    <a:pt x="324932" y="1178235"/>
                    <a:pt x="308016" y="1195151"/>
                    <a:pt x="287150" y="1195151"/>
                  </a:cubicBezTo>
                  <a:cubicBezTo>
                    <a:pt x="266284" y="1195151"/>
                    <a:pt x="249368" y="1178235"/>
                    <a:pt x="249368" y="1157369"/>
                  </a:cubicBezTo>
                  <a:cubicBezTo>
                    <a:pt x="249368" y="1136503"/>
                    <a:pt x="266284" y="1119587"/>
                    <a:pt x="287150" y="1119587"/>
                  </a:cubicBezTo>
                  <a:close/>
                  <a:moveTo>
                    <a:pt x="204446" y="1119587"/>
                  </a:moveTo>
                  <a:cubicBezTo>
                    <a:pt x="225312" y="1119587"/>
                    <a:pt x="242228" y="1136503"/>
                    <a:pt x="242228" y="1157369"/>
                  </a:cubicBezTo>
                  <a:cubicBezTo>
                    <a:pt x="242228" y="1178235"/>
                    <a:pt x="225312" y="1195151"/>
                    <a:pt x="204446" y="1195151"/>
                  </a:cubicBezTo>
                  <a:cubicBezTo>
                    <a:pt x="183580" y="1195151"/>
                    <a:pt x="166664" y="1178235"/>
                    <a:pt x="166664" y="1157369"/>
                  </a:cubicBezTo>
                  <a:cubicBezTo>
                    <a:pt x="166664" y="1136503"/>
                    <a:pt x="183580" y="1119587"/>
                    <a:pt x="204446" y="1119587"/>
                  </a:cubicBezTo>
                  <a:close/>
                  <a:moveTo>
                    <a:pt x="121742" y="1119587"/>
                  </a:moveTo>
                  <a:cubicBezTo>
                    <a:pt x="142608" y="1119587"/>
                    <a:pt x="159524" y="1136503"/>
                    <a:pt x="159524" y="1157369"/>
                  </a:cubicBezTo>
                  <a:cubicBezTo>
                    <a:pt x="159524" y="1178235"/>
                    <a:pt x="142608" y="1195151"/>
                    <a:pt x="121742" y="1195151"/>
                  </a:cubicBezTo>
                  <a:cubicBezTo>
                    <a:pt x="100876" y="1195151"/>
                    <a:pt x="83960" y="1178235"/>
                    <a:pt x="83960" y="1157369"/>
                  </a:cubicBezTo>
                  <a:cubicBezTo>
                    <a:pt x="83960" y="1136503"/>
                    <a:pt x="100876" y="1119587"/>
                    <a:pt x="121742" y="1119587"/>
                  </a:cubicBezTo>
                  <a:close/>
                  <a:moveTo>
                    <a:pt x="39038" y="1119587"/>
                  </a:moveTo>
                  <a:cubicBezTo>
                    <a:pt x="59904" y="1119587"/>
                    <a:pt x="76820" y="1136503"/>
                    <a:pt x="76820" y="1157369"/>
                  </a:cubicBezTo>
                  <a:cubicBezTo>
                    <a:pt x="76820" y="1178235"/>
                    <a:pt x="59904" y="1195151"/>
                    <a:pt x="39038" y="1195151"/>
                  </a:cubicBezTo>
                  <a:cubicBezTo>
                    <a:pt x="18172" y="1195151"/>
                    <a:pt x="1256" y="1178235"/>
                    <a:pt x="1256" y="1157369"/>
                  </a:cubicBezTo>
                  <a:cubicBezTo>
                    <a:pt x="1256" y="1136503"/>
                    <a:pt x="18172" y="1119587"/>
                    <a:pt x="39038" y="1119587"/>
                  </a:cubicBezTo>
                  <a:close/>
                  <a:moveTo>
                    <a:pt x="324931" y="1040772"/>
                  </a:moveTo>
                  <a:cubicBezTo>
                    <a:pt x="345797" y="1040772"/>
                    <a:pt x="362713" y="1057688"/>
                    <a:pt x="362713" y="1078554"/>
                  </a:cubicBezTo>
                  <a:cubicBezTo>
                    <a:pt x="362713" y="1099420"/>
                    <a:pt x="345797" y="1116336"/>
                    <a:pt x="324931" y="1116336"/>
                  </a:cubicBezTo>
                  <a:cubicBezTo>
                    <a:pt x="304065" y="1116336"/>
                    <a:pt x="287149" y="1099420"/>
                    <a:pt x="287149" y="1078554"/>
                  </a:cubicBezTo>
                  <a:cubicBezTo>
                    <a:pt x="287149" y="1057688"/>
                    <a:pt x="304065" y="1040772"/>
                    <a:pt x="324931" y="1040772"/>
                  </a:cubicBezTo>
                  <a:close/>
                  <a:moveTo>
                    <a:pt x="242227" y="1040772"/>
                  </a:moveTo>
                  <a:cubicBezTo>
                    <a:pt x="263093" y="1040772"/>
                    <a:pt x="280009" y="1057688"/>
                    <a:pt x="280009" y="1078554"/>
                  </a:cubicBezTo>
                  <a:cubicBezTo>
                    <a:pt x="280009" y="1099420"/>
                    <a:pt x="263093" y="1116336"/>
                    <a:pt x="242227" y="1116336"/>
                  </a:cubicBezTo>
                  <a:cubicBezTo>
                    <a:pt x="221361" y="1116336"/>
                    <a:pt x="204445" y="1099420"/>
                    <a:pt x="204445" y="1078554"/>
                  </a:cubicBezTo>
                  <a:cubicBezTo>
                    <a:pt x="204445" y="1057688"/>
                    <a:pt x="221361" y="1040772"/>
                    <a:pt x="242227" y="1040772"/>
                  </a:cubicBezTo>
                  <a:close/>
                  <a:moveTo>
                    <a:pt x="159523" y="1040772"/>
                  </a:moveTo>
                  <a:cubicBezTo>
                    <a:pt x="180389" y="1040772"/>
                    <a:pt x="197305" y="1057688"/>
                    <a:pt x="197305" y="1078554"/>
                  </a:cubicBezTo>
                  <a:cubicBezTo>
                    <a:pt x="197305" y="1099420"/>
                    <a:pt x="180389" y="1116336"/>
                    <a:pt x="159523" y="1116336"/>
                  </a:cubicBezTo>
                  <a:cubicBezTo>
                    <a:pt x="138657" y="1116336"/>
                    <a:pt x="121741" y="1099420"/>
                    <a:pt x="121741" y="1078554"/>
                  </a:cubicBezTo>
                  <a:cubicBezTo>
                    <a:pt x="121741" y="1057688"/>
                    <a:pt x="138657" y="1040772"/>
                    <a:pt x="159523" y="1040772"/>
                  </a:cubicBezTo>
                  <a:close/>
                  <a:moveTo>
                    <a:pt x="76819" y="1040772"/>
                  </a:moveTo>
                  <a:cubicBezTo>
                    <a:pt x="97685" y="1040772"/>
                    <a:pt x="114601" y="1057688"/>
                    <a:pt x="114601" y="1078554"/>
                  </a:cubicBezTo>
                  <a:cubicBezTo>
                    <a:pt x="114601" y="1099420"/>
                    <a:pt x="97685" y="1116336"/>
                    <a:pt x="76819" y="1116336"/>
                  </a:cubicBezTo>
                  <a:cubicBezTo>
                    <a:pt x="55953" y="1116336"/>
                    <a:pt x="39037" y="1099420"/>
                    <a:pt x="39037" y="1078554"/>
                  </a:cubicBezTo>
                  <a:cubicBezTo>
                    <a:pt x="39037" y="1057688"/>
                    <a:pt x="55953" y="1040772"/>
                    <a:pt x="76819" y="1040772"/>
                  </a:cubicBezTo>
                  <a:close/>
                  <a:moveTo>
                    <a:pt x="369854" y="959646"/>
                  </a:moveTo>
                  <a:cubicBezTo>
                    <a:pt x="390720" y="959646"/>
                    <a:pt x="407636" y="976562"/>
                    <a:pt x="407636" y="997428"/>
                  </a:cubicBezTo>
                  <a:cubicBezTo>
                    <a:pt x="407636" y="1018294"/>
                    <a:pt x="390720" y="1035210"/>
                    <a:pt x="369854" y="1035210"/>
                  </a:cubicBezTo>
                  <a:cubicBezTo>
                    <a:pt x="348988" y="1035210"/>
                    <a:pt x="332072" y="1018294"/>
                    <a:pt x="332072" y="997428"/>
                  </a:cubicBezTo>
                  <a:cubicBezTo>
                    <a:pt x="332072" y="976562"/>
                    <a:pt x="348988" y="959646"/>
                    <a:pt x="369854" y="959646"/>
                  </a:cubicBezTo>
                  <a:close/>
                  <a:moveTo>
                    <a:pt x="287150" y="959646"/>
                  </a:moveTo>
                  <a:cubicBezTo>
                    <a:pt x="308016" y="959646"/>
                    <a:pt x="324932" y="976562"/>
                    <a:pt x="324932" y="997428"/>
                  </a:cubicBezTo>
                  <a:cubicBezTo>
                    <a:pt x="324932" y="1018294"/>
                    <a:pt x="308016" y="1035210"/>
                    <a:pt x="287150" y="1035210"/>
                  </a:cubicBezTo>
                  <a:cubicBezTo>
                    <a:pt x="266284" y="1035210"/>
                    <a:pt x="249368" y="1018294"/>
                    <a:pt x="249368" y="997428"/>
                  </a:cubicBezTo>
                  <a:cubicBezTo>
                    <a:pt x="249368" y="976562"/>
                    <a:pt x="266284" y="959646"/>
                    <a:pt x="287150" y="959646"/>
                  </a:cubicBezTo>
                  <a:close/>
                  <a:moveTo>
                    <a:pt x="204446" y="959646"/>
                  </a:moveTo>
                  <a:cubicBezTo>
                    <a:pt x="225312" y="959646"/>
                    <a:pt x="242228" y="976562"/>
                    <a:pt x="242228" y="997428"/>
                  </a:cubicBezTo>
                  <a:cubicBezTo>
                    <a:pt x="242228" y="1018294"/>
                    <a:pt x="225312" y="1035210"/>
                    <a:pt x="204446" y="1035210"/>
                  </a:cubicBezTo>
                  <a:cubicBezTo>
                    <a:pt x="183580" y="1035210"/>
                    <a:pt x="166664" y="1018294"/>
                    <a:pt x="166664" y="997428"/>
                  </a:cubicBezTo>
                  <a:cubicBezTo>
                    <a:pt x="166664" y="976562"/>
                    <a:pt x="183580" y="959646"/>
                    <a:pt x="204446" y="959646"/>
                  </a:cubicBezTo>
                  <a:close/>
                  <a:moveTo>
                    <a:pt x="121742" y="959646"/>
                  </a:moveTo>
                  <a:cubicBezTo>
                    <a:pt x="142608" y="959646"/>
                    <a:pt x="159524" y="976562"/>
                    <a:pt x="159524" y="997428"/>
                  </a:cubicBezTo>
                  <a:cubicBezTo>
                    <a:pt x="159524" y="1018294"/>
                    <a:pt x="142608" y="1035210"/>
                    <a:pt x="121742" y="1035210"/>
                  </a:cubicBezTo>
                  <a:cubicBezTo>
                    <a:pt x="100876" y="1035210"/>
                    <a:pt x="83960" y="1018294"/>
                    <a:pt x="83960" y="997428"/>
                  </a:cubicBezTo>
                  <a:cubicBezTo>
                    <a:pt x="83960" y="976562"/>
                    <a:pt x="100876" y="959646"/>
                    <a:pt x="121742" y="959646"/>
                  </a:cubicBezTo>
                  <a:close/>
                  <a:moveTo>
                    <a:pt x="39038" y="959646"/>
                  </a:moveTo>
                  <a:cubicBezTo>
                    <a:pt x="59904" y="959646"/>
                    <a:pt x="76820" y="976562"/>
                    <a:pt x="76820" y="997428"/>
                  </a:cubicBezTo>
                  <a:cubicBezTo>
                    <a:pt x="76820" y="1018294"/>
                    <a:pt x="59904" y="1035210"/>
                    <a:pt x="39038" y="1035210"/>
                  </a:cubicBezTo>
                  <a:cubicBezTo>
                    <a:pt x="18172" y="1035210"/>
                    <a:pt x="1256" y="1018294"/>
                    <a:pt x="1256" y="997428"/>
                  </a:cubicBezTo>
                  <a:cubicBezTo>
                    <a:pt x="1256" y="976562"/>
                    <a:pt x="18172" y="959646"/>
                    <a:pt x="39038" y="959646"/>
                  </a:cubicBezTo>
                  <a:close/>
                  <a:moveTo>
                    <a:pt x="324931" y="880831"/>
                  </a:moveTo>
                  <a:cubicBezTo>
                    <a:pt x="345797" y="880831"/>
                    <a:pt x="362713" y="897747"/>
                    <a:pt x="362713" y="918613"/>
                  </a:cubicBezTo>
                  <a:cubicBezTo>
                    <a:pt x="362713" y="939479"/>
                    <a:pt x="345797" y="956395"/>
                    <a:pt x="324931" y="956395"/>
                  </a:cubicBezTo>
                  <a:cubicBezTo>
                    <a:pt x="304065" y="956395"/>
                    <a:pt x="287149" y="939479"/>
                    <a:pt x="287149" y="918613"/>
                  </a:cubicBezTo>
                  <a:cubicBezTo>
                    <a:pt x="287149" y="897747"/>
                    <a:pt x="304065" y="880831"/>
                    <a:pt x="324931" y="880831"/>
                  </a:cubicBezTo>
                  <a:close/>
                  <a:moveTo>
                    <a:pt x="242227" y="880831"/>
                  </a:moveTo>
                  <a:cubicBezTo>
                    <a:pt x="263093" y="880831"/>
                    <a:pt x="280009" y="897747"/>
                    <a:pt x="280009" y="918613"/>
                  </a:cubicBezTo>
                  <a:cubicBezTo>
                    <a:pt x="280009" y="939479"/>
                    <a:pt x="263093" y="956395"/>
                    <a:pt x="242227" y="956395"/>
                  </a:cubicBezTo>
                  <a:cubicBezTo>
                    <a:pt x="221361" y="956395"/>
                    <a:pt x="204445" y="939479"/>
                    <a:pt x="204445" y="918613"/>
                  </a:cubicBezTo>
                  <a:cubicBezTo>
                    <a:pt x="204445" y="897747"/>
                    <a:pt x="221361" y="880831"/>
                    <a:pt x="242227" y="880831"/>
                  </a:cubicBezTo>
                  <a:close/>
                  <a:moveTo>
                    <a:pt x="159523" y="880831"/>
                  </a:moveTo>
                  <a:cubicBezTo>
                    <a:pt x="180389" y="880831"/>
                    <a:pt x="197305" y="897747"/>
                    <a:pt x="197305" y="918613"/>
                  </a:cubicBezTo>
                  <a:cubicBezTo>
                    <a:pt x="197305" y="939479"/>
                    <a:pt x="180389" y="956395"/>
                    <a:pt x="159523" y="956395"/>
                  </a:cubicBezTo>
                  <a:cubicBezTo>
                    <a:pt x="138657" y="956395"/>
                    <a:pt x="121741" y="939479"/>
                    <a:pt x="121741" y="918613"/>
                  </a:cubicBezTo>
                  <a:cubicBezTo>
                    <a:pt x="121741" y="897747"/>
                    <a:pt x="138657" y="880831"/>
                    <a:pt x="159523" y="880831"/>
                  </a:cubicBezTo>
                  <a:close/>
                  <a:moveTo>
                    <a:pt x="76819" y="880831"/>
                  </a:moveTo>
                  <a:cubicBezTo>
                    <a:pt x="97685" y="880831"/>
                    <a:pt x="114601" y="897747"/>
                    <a:pt x="114601" y="918613"/>
                  </a:cubicBezTo>
                  <a:cubicBezTo>
                    <a:pt x="114601" y="939479"/>
                    <a:pt x="97685" y="956395"/>
                    <a:pt x="76819" y="956395"/>
                  </a:cubicBezTo>
                  <a:cubicBezTo>
                    <a:pt x="55953" y="956395"/>
                    <a:pt x="39037" y="939479"/>
                    <a:pt x="39037" y="918613"/>
                  </a:cubicBezTo>
                  <a:cubicBezTo>
                    <a:pt x="39037" y="897747"/>
                    <a:pt x="55953" y="880831"/>
                    <a:pt x="76819" y="880831"/>
                  </a:cubicBezTo>
                  <a:close/>
                  <a:moveTo>
                    <a:pt x="369854" y="799705"/>
                  </a:moveTo>
                  <a:cubicBezTo>
                    <a:pt x="390720" y="799705"/>
                    <a:pt x="407636" y="816621"/>
                    <a:pt x="407636" y="837487"/>
                  </a:cubicBezTo>
                  <a:cubicBezTo>
                    <a:pt x="407636" y="858353"/>
                    <a:pt x="390720" y="875269"/>
                    <a:pt x="369854" y="875269"/>
                  </a:cubicBezTo>
                  <a:cubicBezTo>
                    <a:pt x="348988" y="875269"/>
                    <a:pt x="332072" y="858353"/>
                    <a:pt x="332072" y="837487"/>
                  </a:cubicBezTo>
                  <a:cubicBezTo>
                    <a:pt x="332072" y="816621"/>
                    <a:pt x="348988" y="799705"/>
                    <a:pt x="369854" y="799705"/>
                  </a:cubicBezTo>
                  <a:close/>
                  <a:moveTo>
                    <a:pt x="287150" y="799705"/>
                  </a:moveTo>
                  <a:cubicBezTo>
                    <a:pt x="308016" y="799705"/>
                    <a:pt x="324932" y="816621"/>
                    <a:pt x="324932" y="837487"/>
                  </a:cubicBezTo>
                  <a:cubicBezTo>
                    <a:pt x="324932" y="858353"/>
                    <a:pt x="308016" y="875269"/>
                    <a:pt x="287150" y="875269"/>
                  </a:cubicBezTo>
                  <a:cubicBezTo>
                    <a:pt x="266284" y="875269"/>
                    <a:pt x="249368" y="858353"/>
                    <a:pt x="249368" y="837487"/>
                  </a:cubicBezTo>
                  <a:cubicBezTo>
                    <a:pt x="249368" y="816621"/>
                    <a:pt x="266284" y="799705"/>
                    <a:pt x="287150" y="799705"/>
                  </a:cubicBezTo>
                  <a:close/>
                  <a:moveTo>
                    <a:pt x="204446" y="799705"/>
                  </a:moveTo>
                  <a:cubicBezTo>
                    <a:pt x="225312" y="799705"/>
                    <a:pt x="242228" y="816621"/>
                    <a:pt x="242228" y="837487"/>
                  </a:cubicBezTo>
                  <a:cubicBezTo>
                    <a:pt x="242228" y="858353"/>
                    <a:pt x="225312" y="875269"/>
                    <a:pt x="204446" y="875269"/>
                  </a:cubicBezTo>
                  <a:cubicBezTo>
                    <a:pt x="183580" y="875269"/>
                    <a:pt x="166664" y="858353"/>
                    <a:pt x="166664" y="837487"/>
                  </a:cubicBezTo>
                  <a:cubicBezTo>
                    <a:pt x="166664" y="816621"/>
                    <a:pt x="183580" y="799705"/>
                    <a:pt x="204446" y="799705"/>
                  </a:cubicBezTo>
                  <a:close/>
                  <a:moveTo>
                    <a:pt x="121742" y="799705"/>
                  </a:moveTo>
                  <a:cubicBezTo>
                    <a:pt x="142608" y="799705"/>
                    <a:pt x="159524" y="816621"/>
                    <a:pt x="159524" y="837487"/>
                  </a:cubicBezTo>
                  <a:cubicBezTo>
                    <a:pt x="159524" y="858353"/>
                    <a:pt x="142608" y="875269"/>
                    <a:pt x="121742" y="875269"/>
                  </a:cubicBezTo>
                  <a:cubicBezTo>
                    <a:pt x="100876" y="875269"/>
                    <a:pt x="83960" y="858353"/>
                    <a:pt x="83960" y="837487"/>
                  </a:cubicBezTo>
                  <a:cubicBezTo>
                    <a:pt x="83960" y="816621"/>
                    <a:pt x="100876" y="799705"/>
                    <a:pt x="121742" y="799705"/>
                  </a:cubicBezTo>
                  <a:close/>
                  <a:moveTo>
                    <a:pt x="39038" y="799705"/>
                  </a:moveTo>
                  <a:cubicBezTo>
                    <a:pt x="59904" y="799705"/>
                    <a:pt x="76820" y="816621"/>
                    <a:pt x="76820" y="837487"/>
                  </a:cubicBezTo>
                  <a:cubicBezTo>
                    <a:pt x="76820" y="858353"/>
                    <a:pt x="59904" y="875269"/>
                    <a:pt x="39038" y="875269"/>
                  </a:cubicBezTo>
                  <a:cubicBezTo>
                    <a:pt x="18172" y="875269"/>
                    <a:pt x="1256" y="858353"/>
                    <a:pt x="1256" y="837487"/>
                  </a:cubicBezTo>
                  <a:cubicBezTo>
                    <a:pt x="1256" y="816621"/>
                    <a:pt x="18172" y="799705"/>
                    <a:pt x="39038" y="799705"/>
                  </a:cubicBezTo>
                  <a:close/>
                  <a:moveTo>
                    <a:pt x="324931" y="720890"/>
                  </a:moveTo>
                  <a:cubicBezTo>
                    <a:pt x="345797" y="720890"/>
                    <a:pt x="362713" y="737806"/>
                    <a:pt x="362713" y="758672"/>
                  </a:cubicBezTo>
                  <a:cubicBezTo>
                    <a:pt x="362713" y="779538"/>
                    <a:pt x="345797" y="796454"/>
                    <a:pt x="324931" y="796454"/>
                  </a:cubicBezTo>
                  <a:cubicBezTo>
                    <a:pt x="304065" y="796454"/>
                    <a:pt x="287149" y="779538"/>
                    <a:pt x="287149" y="758672"/>
                  </a:cubicBezTo>
                  <a:cubicBezTo>
                    <a:pt x="287149" y="737806"/>
                    <a:pt x="304065" y="720890"/>
                    <a:pt x="324931" y="720890"/>
                  </a:cubicBezTo>
                  <a:close/>
                  <a:moveTo>
                    <a:pt x="242227" y="720890"/>
                  </a:moveTo>
                  <a:cubicBezTo>
                    <a:pt x="263093" y="720890"/>
                    <a:pt x="280009" y="737806"/>
                    <a:pt x="280009" y="758672"/>
                  </a:cubicBezTo>
                  <a:cubicBezTo>
                    <a:pt x="280009" y="779538"/>
                    <a:pt x="263093" y="796454"/>
                    <a:pt x="242227" y="796454"/>
                  </a:cubicBezTo>
                  <a:cubicBezTo>
                    <a:pt x="221361" y="796454"/>
                    <a:pt x="204445" y="779538"/>
                    <a:pt x="204445" y="758672"/>
                  </a:cubicBezTo>
                  <a:cubicBezTo>
                    <a:pt x="204445" y="737806"/>
                    <a:pt x="221361" y="720890"/>
                    <a:pt x="242227" y="720890"/>
                  </a:cubicBezTo>
                  <a:close/>
                  <a:moveTo>
                    <a:pt x="159523" y="720890"/>
                  </a:moveTo>
                  <a:cubicBezTo>
                    <a:pt x="180389" y="720890"/>
                    <a:pt x="197305" y="737806"/>
                    <a:pt x="197305" y="758672"/>
                  </a:cubicBezTo>
                  <a:cubicBezTo>
                    <a:pt x="197305" y="779538"/>
                    <a:pt x="180389" y="796454"/>
                    <a:pt x="159523" y="796454"/>
                  </a:cubicBezTo>
                  <a:cubicBezTo>
                    <a:pt x="138657" y="796454"/>
                    <a:pt x="121741" y="779538"/>
                    <a:pt x="121741" y="758672"/>
                  </a:cubicBezTo>
                  <a:cubicBezTo>
                    <a:pt x="121741" y="737806"/>
                    <a:pt x="138657" y="720890"/>
                    <a:pt x="159523" y="720890"/>
                  </a:cubicBezTo>
                  <a:close/>
                  <a:moveTo>
                    <a:pt x="76819" y="720890"/>
                  </a:moveTo>
                  <a:cubicBezTo>
                    <a:pt x="97685" y="720890"/>
                    <a:pt x="114601" y="737806"/>
                    <a:pt x="114601" y="758672"/>
                  </a:cubicBezTo>
                  <a:cubicBezTo>
                    <a:pt x="114601" y="779538"/>
                    <a:pt x="97685" y="796454"/>
                    <a:pt x="76819" y="796454"/>
                  </a:cubicBezTo>
                  <a:cubicBezTo>
                    <a:pt x="55953" y="796454"/>
                    <a:pt x="39037" y="779538"/>
                    <a:pt x="39037" y="758672"/>
                  </a:cubicBezTo>
                  <a:cubicBezTo>
                    <a:pt x="39037" y="737806"/>
                    <a:pt x="55953" y="720890"/>
                    <a:pt x="76819" y="720890"/>
                  </a:cubicBezTo>
                  <a:close/>
                  <a:moveTo>
                    <a:pt x="369854" y="639764"/>
                  </a:moveTo>
                  <a:cubicBezTo>
                    <a:pt x="390720" y="639764"/>
                    <a:pt x="407636" y="656680"/>
                    <a:pt x="407636" y="677546"/>
                  </a:cubicBezTo>
                  <a:cubicBezTo>
                    <a:pt x="407636" y="698412"/>
                    <a:pt x="390720" y="715328"/>
                    <a:pt x="369854" y="715328"/>
                  </a:cubicBezTo>
                  <a:cubicBezTo>
                    <a:pt x="348988" y="715328"/>
                    <a:pt x="332072" y="698412"/>
                    <a:pt x="332072" y="677546"/>
                  </a:cubicBezTo>
                  <a:cubicBezTo>
                    <a:pt x="332072" y="656680"/>
                    <a:pt x="348988" y="639764"/>
                    <a:pt x="369854" y="639764"/>
                  </a:cubicBezTo>
                  <a:close/>
                  <a:moveTo>
                    <a:pt x="287150" y="639764"/>
                  </a:moveTo>
                  <a:cubicBezTo>
                    <a:pt x="308016" y="639764"/>
                    <a:pt x="324932" y="656680"/>
                    <a:pt x="324932" y="677546"/>
                  </a:cubicBezTo>
                  <a:cubicBezTo>
                    <a:pt x="324932" y="698412"/>
                    <a:pt x="308016" y="715328"/>
                    <a:pt x="287150" y="715328"/>
                  </a:cubicBezTo>
                  <a:cubicBezTo>
                    <a:pt x="266284" y="715328"/>
                    <a:pt x="249368" y="698412"/>
                    <a:pt x="249368" y="677546"/>
                  </a:cubicBezTo>
                  <a:cubicBezTo>
                    <a:pt x="249368" y="656680"/>
                    <a:pt x="266284" y="639764"/>
                    <a:pt x="287150" y="639764"/>
                  </a:cubicBezTo>
                  <a:close/>
                  <a:moveTo>
                    <a:pt x="204446" y="639764"/>
                  </a:moveTo>
                  <a:cubicBezTo>
                    <a:pt x="225312" y="639764"/>
                    <a:pt x="242228" y="656680"/>
                    <a:pt x="242228" y="677546"/>
                  </a:cubicBezTo>
                  <a:cubicBezTo>
                    <a:pt x="242228" y="698412"/>
                    <a:pt x="225312" y="715328"/>
                    <a:pt x="204446" y="715328"/>
                  </a:cubicBezTo>
                  <a:cubicBezTo>
                    <a:pt x="183580" y="715328"/>
                    <a:pt x="166664" y="698412"/>
                    <a:pt x="166664" y="677546"/>
                  </a:cubicBezTo>
                  <a:cubicBezTo>
                    <a:pt x="166664" y="656680"/>
                    <a:pt x="183580" y="639764"/>
                    <a:pt x="204446" y="639764"/>
                  </a:cubicBezTo>
                  <a:close/>
                  <a:moveTo>
                    <a:pt x="121742" y="639764"/>
                  </a:moveTo>
                  <a:cubicBezTo>
                    <a:pt x="142608" y="639764"/>
                    <a:pt x="159524" y="656680"/>
                    <a:pt x="159524" y="677546"/>
                  </a:cubicBezTo>
                  <a:cubicBezTo>
                    <a:pt x="159524" y="698412"/>
                    <a:pt x="142608" y="715328"/>
                    <a:pt x="121742" y="715328"/>
                  </a:cubicBezTo>
                  <a:cubicBezTo>
                    <a:pt x="100876" y="715328"/>
                    <a:pt x="83960" y="698412"/>
                    <a:pt x="83960" y="677546"/>
                  </a:cubicBezTo>
                  <a:cubicBezTo>
                    <a:pt x="83960" y="656680"/>
                    <a:pt x="100876" y="639764"/>
                    <a:pt x="121742" y="639764"/>
                  </a:cubicBezTo>
                  <a:close/>
                  <a:moveTo>
                    <a:pt x="39038" y="639764"/>
                  </a:moveTo>
                  <a:cubicBezTo>
                    <a:pt x="59904" y="639764"/>
                    <a:pt x="76820" y="656680"/>
                    <a:pt x="76820" y="677546"/>
                  </a:cubicBezTo>
                  <a:cubicBezTo>
                    <a:pt x="76820" y="698412"/>
                    <a:pt x="59904" y="715328"/>
                    <a:pt x="39038" y="715328"/>
                  </a:cubicBezTo>
                  <a:cubicBezTo>
                    <a:pt x="18172" y="715328"/>
                    <a:pt x="1256" y="698412"/>
                    <a:pt x="1256" y="677546"/>
                  </a:cubicBezTo>
                  <a:cubicBezTo>
                    <a:pt x="1256" y="656680"/>
                    <a:pt x="18172" y="639764"/>
                    <a:pt x="39038" y="639764"/>
                  </a:cubicBezTo>
                  <a:close/>
                  <a:moveTo>
                    <a:pt x="324931" y="560949"/>
                  </a:moveTo>
                  <a:cubicBezTo>
                    <a:pt x="345797" y="560949"/>
                    <a:pt x="362713" y="577865"/>
                    <a:pt x="362713" y="598731"/>
                  </a:cubicBezTo>
                  <a:cubicBezTo>
                    <a:pt x="362713" y="619597"/>
                    <a:pt x="345797" y="636513"/>
                    <a:pt x="324931" y="636513"/>
                  </a:cubicBezTo>
                  <a:cubicBezTo>
                    <a:pt x="304065" y="636513"/>
                    <a:pt x="287149" y="619597"/>
                    <a:pt x="287149" y="598731"/>
                  </a:cubicBezTo>
                  <a:cubicBezTo>
                    <a:pt x="287149" y="577865"/>
                    <a:pt x="304065" y="560949"/>
                    <a:pt x="324931" y="560949"/>
                  </a:cubicBezTo>
                  <a:close/>
                  <a:moveTo>
                    <a:pt x="242227" y="560949"/>
                  </a:moveTo>
                  <a:cubicBezTo>
                    <a:pt x="263093" y="560949"/>
                    <a:pt x="280009" y="577865"/>
                    <a:pt x="280009" y="598731"/>
                  </a:cubicBezTo>
                  <a:cubicBezTo>
                    <a:pt x="280009" y="619597"/>
                    <a:pt x="263093" y="636513"/>
                    <a:pt x="242227" y="636513"/>
                  </a:cubicBezTo>
                  <a:cubicBezTo>
                    <a:pt x="221361" y="636513"/>
                    <a:pt x="204445" y="619597"/>
                    <a:pt x="204445" y="598731"/>
                  </a:cubicBezTo>
                  <a:cubicBezTo>
                    <a:pt x="204445" y="577865"/>
                    <a:pt x="221361" y="560949"/>
                    <a:pt x="242227" y="560949"/>
                  </a:cubicBezTo>
                  <a:close/>
                  <a:moveTo>
                    <a:pt x="159523" y="560949"/>
                  </a:moveTo>
                  <a:cubicBezTo>
                    <a:pt x="180389" y="560949"/>
                    <a:pt x="197305" y="577865"/>
                    <a:pt x="197305" y="598731"/>
                  </a:cubicBezTo>
                  <a:cubicBezTo>
                    <a:pt x="197305" y="619597"/>
                    <a:pt x="180389" y="636513"/>
                    <a:pt x="159523" y="636513"/>
                  </a:cubicBezTo>
                  <a:cubicBezTo>
                    <a:pt x="138657" y="636513"/>
                    <a:pt x="121741" y="619597"/>
                    <a:pt x="121741" y="598731"/>
                  </a:cubicBezTo>
                  <a:cubicBezTo>
                    <a:pt x="121741" y="577865"/>
                    <a:pt x="138657" y="560949"/>
                    <a:pt x="159523" y="560949"/>
                  </a:cubicBezTo>
                  <a:close/>
                  <a:moveTo>
                    <a:pt x="76819" y="560949"/>
                  </a:moveTo>
                  <a:cubicBezTo>
                    <a:pt x="97685" y="560949"/>
                    <a:pt x="114601" y="577865"/>
                    <a:pt x="114601" y="598731"/>
                  </a:cubicBezTo>
                  <a:cubicBezTo>
                    <a:pt x="114601" y="619597"/>
                    <a:pt x="97685" y="636513"/>
                    <a:pt x="76819" y="636513"/>
                  </a:cubicBezTo>
                  <a:cubicBezTo>
                    <a:pt x="55953" y="636513"/>
                    <a:pt x="39037" y="619597"/>
                    <a:pt x="39037" y="598731"/>
                  </a:cubicBezTo>
                  <a:cubicBezTo>
                    <a:pt x="39037" y="577865"/>
                    <a:pt x="55953" y="560949"/>
                    <a:pt x="76819" y="560949"/>
                  </a:cubicBezTo>
                  <a:close/>
                  <a:moveTo>
                    <a:pt x="369854" y="479823"/>
                  </a:moveTo>
                  <a:cubicBezTo>
                    <a:pt x="390720" y="479823"/>
                    <a:pt x="407636" y="496739"/>
                    <a:pt x="407636" y="517605"/>
                  </a:cubicBezTo>
                  <a:cubicBezTo>
                    <a:pt x="407636" y="538471"/>
                    <a:pt x="390720" y="555387"/>
                    <a:pt x="369854" y="555387"/>
                  </a:cubicBezTo>
                  <a:cubicBezTo>
                    <a:pt x="348988" y="555387"/>
                    <a:pt x="332072" y="538471"/>
                    <a:pt x="332072" y="517605"/>
                  </a:cubicBezTo>
                  <a:cubicBezTo>
                    <a:pt x="332072" y="496739"/>
                    <a:pt x="348988" y="479823"/>
                    <a:pt x="369854" y="479823"/>
                  </a:cubicBezTo>
                  <a:close/>
                  <a:moveTo>
                    <a:pt x="287150" y="479823"/>
                  </a:moveTo>
                  <a:cubicBezTo>
                    <a:pt x="308016" y="479823"/>
                    <a:pt x="324932" y="496739"/>
                    <a:pt x="324932" y="517605"/>
                  </a:cubicBezTo>
                  <a:cubicBezTo>
                    <a:pt x="324932" y="538471"/>
                    <a:pt x="308016" y="555387"/>
                    <a:pt x="287150" y="555387"/>
                  </a:cubicBezTo>
                  <a:cubicBezTo>
                    <a:pt x="266284" y="555387"/>
                    <a:pt x="249368" y="538471"/>
                    <a:pt x="249368" y="517605"/>
                  </a:cubicBezTo>
                  <a:cubicBezTo>
                    <a:pt x="249368" y="496739"/>
                    <a:pt x="266284" y="479823"/>
                    <a:pt x="287150" y="479823"/>
                  </a:cubicBezTo>
                  <a:close/>
                  <a:moveTo>
                    <a:pt x="204446" y="479823"/>
                  </a:moveTo>
                  <a:cubicBezTo>
                    <a:pt x="225312" y="479823"/>
                    <a:pt x="242228" y="496739"/>
                    <a:pt x="242228" y="517605"/>
                  </a:cubicBezTo>
                  <a:cubicBezTo>
                    <a:pt x="242228" y="538471"/>
                    <a:pt x="225312" y="555387"/>
                    <a:pt x="204446" y="555387"/>
                  </a:cubicBezTo>
                  <a:cubicBezTo>
                    <a:pt x="183580" y="555387"/>
                    <a:pt x="166664" y="538471"/>
                    <a:pt x="166664" y="517605"/>
                  </a:cubicBezTo>
                  <a:cubicBezTo>
                    <a:pt x="166664" y="496739"/>
                    <a:pt x="183580" y="479823"/>
                    <a:pt x="204446" y="479823"/>
                  </a:cubicBezTo>
                  <a:close/>
                  <a:moveTo>
                    <a:pt x="121742" y="479823"/>
                  </a:moveTo>
                  <a:cubicBezTo>
                    <a:pt x="142608" y="479823"/>
                    <a:pt x="159524" y="496739"/>
                    <a:pt x="159524" y="517605"/>
                  </a:cubicBezTo>
                  <a:cubicBezTo>
                    <a:pt x="159524" y="538471"/>
                    <a:pt x="142608" y="555387"/>
                    <a:pt x="121742" y="555387"/>
                  </a:cubicBezTo>
                  <a:cubicBezTo>
                    <a:pt x="100876" y="555387"/>
                    <a:pt x="83960" y="538471"/>
                    <a:pt x="83960" y="517605"/>
                  </a:cubicBezTo>
                  <a:cubicBezTo>
                    <a:pt x="83960" y="496739"/>
                    <a:pt x="100876" y="479823"/>
                    <a:pt x="121742" y="479823"/>
                  </a:cubicBezTo>
                  <a:close/>
                  <a:moveTo>
                    <a:pt x="39038" y="479823"/>
                  </a:moveTo>
                  <a:cubicBezTo>
                    <a:pt x="59904" y="479823"/>
                    <a:pt x="76820" y="496739"/>
                    <a:pt x="76820" y="517605"/>
                  </a:cubicBezTo>
                  <a:cubicBezTo>
                    <a:pt x="76820" y="538471"/>
                    <a:pt x="59904" y="555387"/>
                    <a:pt x="39038" y="555387"/>
                  </a:cubicBezTo>
                  <a:cubicBezTo>
                    <a:pt x="18172" y="555387"/>
                    <a:pt x="1256" y="538471"/>
                    <a:pt x="1256" y="517605"/>
                  </a:cubicBezTo>
                  <a:cubicBezTo>
                    <a:pt x="1256" y="496739"/>
                    <a:pt x="18172" y="479823"/>
                    <a:pt x="39038" y="479823"/>
                  </a:cubicBezTo>
                  <a:close/>
                  <a:moveTo>
                    <a:pt x="324931" y="401008"/>
                  </a:moveTo>
                  <a:cubicBezTo>
                    <a:pt x="345797" y="401008"/>
                    <a:pt x="362713" y="417924"/>
                    <a:pt x="362713" y="438790"/>
                  </a:cubicBezTo>
                  <a:cubicBezTo>
                    <a:pt x="362713" y="459656"/>
                    <a:pt x="345797" y="476572"/>
                    <a:pt x="324931" y="476572"/>
                  </a:cubicBezTo>
                  <a:cubicBezTo>
                    <a:pt x="304065" y="476572"/>
                    <a:pt x="287149" y="459656"/>
                    <a:pt x="287149" y="438790"/>
                  </a:cubicBezTo>
                  <a:cubicBezTo>
                    <a:pt x="287149" y="417924"/>
                    <a:pt x="304065" y="401008"/>
                    <a:pt x="324931" y="401008"/>
                  </a:cubicBezTo>
                  <a:close/>
                  <a:moveTo>
                    <a:pt x="242227" y="401008"/>
                  </a:moveTo>
                  <a:cubicBezTo>
                    <a:pt x="263093" y="401008"/>
                    <a:pt x="280009" y="417924"/>
                    <a:pt x="280009" y="438790"/>
                  </a:cubicBezTo>
                  <a:cubicBezTo>
                    <a:pt x="280009" y="459656"/>
                    <a:pt x="263093" y="476572"/>
                    <a:pt x="242227" y="476572"/>
                  </a:cubicBezTo>
                  <a:cubicBezTo>
                    <a:pt x="221361" y="476572"/>
                    <a:pt x="204445" y="459656"/>
                    <a:pt x="204445" y="438790"/>
                  </a:cubicBezTo>
                  <a:cubicBezTo>
                    <a:pt x="204445" y="417924"/>
                    <a:pt x="221361" y="401008"/>
                    <a:pt x="242227" y="401008"/>
                  </a:cubicBezTo>
                  <a:close/>
                  <a:moveTo>
                    <a:pt x="159523" y="401008"/>
                  </a:moveTo>
                  <a:cubicBezTo>
                    <a:pt x="180389" y="401008"/>
                    <a:pt x="197305" y="417924"/>
                    <a:pt x="197305" y="438790"/>
                  </a:cubicBezTo>
                  <a:cubicBezTo>
                    <a:pt x="197305" y="459656"/>
                    <a:pt x="180389" y="476572"/>
                    <a:pt x="159523" y="476572"/>
                  </a:cubicBezTo>
                  <a:cubicBezTo>
                    <a:pt x="138657" y="476572"/>
                    <a:pt x="121741" y="459656"/>
                    <a:pt x="121741" y="438790"/>
                  </a:cubicBezTo>
                  <a:cubicBezTo>
                    <a:pt x="121741" y="417924"/>
                    <a:pt x="138657" y="401008"/>
                    <a:pt x="159523" y="401008"/>
                  </a:cubicBezTo>
                  <a:close/>
                  <a:moveTo>
                    <a:pt x="76819" y="401008"/>
                  </a:moveTo>
                  <a:cubicBezTo>
                    <a:pt x="97685" y="401008"/>
                    <a:pt x="114601" y="417924"/>
                    <a:pt x="114601" y="438790"/>
                  </a:cubicBezTo>
                  <a:cubicBezTo>
                    <a:pt x="114601" y="459656"/>
                    <a:pt x="97685" y="476572"/>
                    <a:pt x="76819" y="476572"/>
                  </a:cubicBezTo>
                  <a:cubicBezTo>
                    <a:pt x="55953" y="476572"/>
                    <a:pt x="39037" y="459656"/>
                    <a:pt x="39037" y="438790"/>
                  </a:cubicBezTo>
                  <a:cubicBezTo>
                    <a:pt x="39037" y="417924"/>
                    <a:pt x="55953" y="401008"/>
                    <a:pt x="76819" y="401008"/>
                  </a:cubicBezTo>
                  <a:close/>
                  <a:moveTo>
                    <a:pt x="369854" y="319882"/>
                  </a:moveTo>
                  <a:cubicBezTo>
                    <a:pt x="390720" y="319882"/>
                    <a:pt x="407636" y="336798"/>
                    <a:pt x="407636" y="357664"/>
                  </a:cubicBezTo>
                  <a:cubicBezTo>
                    <a:pt x="407636" y="378530"/>
                    <a:pt x="390720" y="395446"/>
                    <a:pt x="369854" y="395446"/>
                  </a:cubicBezTo>
                  <a:cubicBezTo>
                    <a:pt x="348988" y="395446"/>
                    <a:pt x="332072" y="378530"/>
                    <a:pt x="332072" y="357664"/>
                  </a:cubicBezTo>
                  <a:cubicBezTo>
                    <a:pt x="332072" y="336798"/>
                    <a:pt x="348988" y="319882"/>
                    <a:pt x="369854" y="319882"/>
                  </a:cubicBezTo>
                  <a:close/>
                  <a:moveTo>
                    <a:pt x="287150" y="319882"/>
                  </a:moveTo>
                  <a:cubicBezTo>
                    <a:pt x="308016" y="319882"/>
                    <a:pt x="324932" y="336798"/>
                    <a:pt x="324932" y="357664"/>
                  </a:cubicBezTo>
                  <a:cubicBezTo>
                    <a:pt x="324932" y="378530"/>
                    <a:pt x="308016" y="395446"/>
                    <a:pt x="287150" y="395446"/>
                  </a:cubicBezTo>
                  <a:cubicBezTo>
                    <a:pt x="266284" y="395446"/>
                    <a:pt x="249368" y="378530"/>
                    <a:pt x="249368" y="357664"/>
                  </a:cubicBezTo>
                  <a:cubicBezTo>
                    <a:pt x="249368" y="336798"/>
                    <a:pt x="266284" y="319882"/>
                    <a:pt x="287150" y="319882"/>
                  </a:cubicBezTo>
                  <a:close/>
                  <a:moveTo>
                    <a:pt x="204446" y="319882"/>
                  </a:moveTo>
                  <a:cubicBezTo>
                    <a:pt x="225312" y="319882"/>
                    <a:pt x="242228" y="336798"/>
                    <a:pt x="242228" y="357664"/>
                  </a:cubicBezTo>
                  <a:cubicBezTo>
                    <a:pt x="242228" y="378530"/>
                    <a:pt x="225312" y="395446"/>
                    <a:pt x="204446" y="395446"/>
                  </a:cubicBezTo>
                  <a:cubicBezTo>
                    <a:pt x="183580" y="395446"/>
                    <a:pt x="166664" y="378530"/>
                    <a:pt x="166664" y="357664"/>
                  </a:cubicBezTo>
                  <a:cubicBezTo>
                    <a:pt x="166664" y="336798"/>
                    <a:pt x="183580" y="319882"/>
                    <a:pt x="204446" y="319882"/>
                  </a:cubicBezTo>
                  <a:close/>
                  <a:moveTo>
                    <a:pt x="121742" y="319882"/>
                  </a:moveTo>
                  <a:cubicBezTo>
                    <a:pt x="142608" y="319882"/>
                    <a:pt x="159524" y="336798"/>
                    <a:pt x="159524" y="357664"/>
                  </a:cubicBezTo>
                  <a:cubicBezTo>
                    <a:pt x="159524" y="378530"/>
                    <a:pt x="142608" y="395446"/>
                    <a:pt x="121742" y="395446"/>
                  </a:cubicBezTo>
                  <a:cubicBezTo>
                    <a:pt x="100876" y="395446"/>
                    <a:pt x="83960" y="378530"/>
                    <a:pt x="83960" y="357664"/>
                  </a:cubicBezTo>
                  <a:cubicBezTo>
                    <a:pt x="83960" y="336798"/>
                    <a:pt x="100876" y="319882"/>
                    <a:pt x="121742" y="319882"/>
                  </a:cubicBezTo>
                  <a:close/>
                  <a:moveTo>
                    <a:pt x="39038" y="319882"/>
                  </a:moveTo>
                  <a:cubicBezTo>
                    <a:pt x="59904" y="319882"/>
                    <a:pt x="76820" y="336798"/>
                    <a:pt x="76820" y="357664"/>
                  </a:cubicBezTo>
                  <a:cubicBezTo>
                    <a:pt x="76820" y="378530"/>
                    <a:pt x="59904" y="395446"/>
                    <a:pt x="39038" y="395446"/>
                  </a:cubicBezTo>
                  <a:cubicBezTo>
                    <a:pt x="18172" y="395446"/>
                    <a:pt x="1256" y="378530"/>
                    <a:pt x="1256" y="357664"/>
                  </a:cubicBezTo>
                  <a:cubicBezTo>
                    <a:pt x="1256" y="336798"/>
                    <a:pt x="18172" y="319882"/>
                    <a:pt x="39038" y="319882"/>
                  </a:cubicBezTo>
                  <a:close/>
                  <a:moveTo>
                    <a:pt x="324931" y="241067"/>
                  </a:moveTo>
                  <a:cubicBezTo>
                    <a:pt x="345797" y="241067"/>
                    <a:pt x="362713" y="257983"/>
                    <a:pt x="362713" y="278849"/>
                  </a:cubicBezTo>
                  <a:cubicBezTo>
                    <a:pt x="362713" y="299715"/>
                    <a:pt x="345797" y="316631"/>
                    <a:pt x="324931" y="316631"/>
                  </a:cubicBezTo>
                  <a:cubicBezTo>
                    <a:pt x="304065" y="316631"/>
                    <a:pt x="287149" y="299715"/>
                    <a:pt x="287149" y="278849"/>
                  </a:cubicBezTo>
                  <a:cubicBezTo>
                    <a:pt x="287149" y="257983"/>
                    <a:pt x="304065" y="241067"/>
                    <a:pt x="324931" y="241067"/>
                  </a:cubicBezTo>
                  <a:close/>
                  <a:moveTo>
                    <a:pt x="242227" y="241067"/>
                  </a:moveTo>
                  <a:cubicBezTo>
                    <a:pt x="263093" y="241067"/>
                    <a:pt x="280009" y="257983"/>
                    <a:pt x="280009" y="278849"/>
                  </a:cubicBezTo>
                  <a:cubicBezTo>
                    <a:pt x="280009" y="299715"/>
                    <a:pt x="263093" y="316631"/>
                    <a:pt x="242227" y="316631"/>
                  </a:cubicBezTo>
                  <a:cubicBezTo>
                    <a:pt x="221361" y="316631"/>
                    <a:pt x="204445" y="299715"/>
                    <a:pt x="204445" y="278849"/>
                  </a:cubicBezTo>
                  <a:cubicBezTo>
                    <a:pt x="204445" y="257983"/>
                    <a:pt x="221361" y="241067"/>
                    <a:pt x="242227" y="241067"/>
                  </a:cubicBezTo>
                  <a:close/>
                  <a:moveTo>
                    <a:pt x="159523" y="241067"/>
                  </a:moveTo>
                  <a:cubicBezTo>
                    <a:pt x="180389" y="241067"/>
                    <a:pt x="197305" y="257983"/>
                    <a:pt x="197305" y="278849"/>
                  </a:cubicBezTo>
                  <a:cubicBezTo>
                    <a:pt x="197305" y="299715"/>
                    <a:pt x="180389" y="316631"/>
                    <a:pt x="159523" y="316631"/>
                  </a:cubicBezTo>
                  <a:cubicBezTo>
                    <a:pt x="138657" y="316631"/>
                    <a:pt x="121741" y="299715"/>
                    <a:pt x="121741" y="278849"/>
                  </a:cubicBezTo>
                  <a:cubicBezTo>
                    <a:pt x="121741" y="257983"/>
                    <a:pt x="138657" y="241067"/>
                    <a:pt x="159523" y="241067"/>
                  </a:cubicBezTo>
                  <a:close/>
                  <a:moveTo>
                    <a:pt x="76819" y="241067"/>
                  </a:moveTo>
                  <a:cubicBezTo>
                    <a:pt x="97685" y="241067"/>
                    <a:pt x="114601" y="257983"/>
                    <a:pt x="114601" y="278849"/>
                  </a:cubicBezTo>
                  <a:cubicBezTo>
                    <a:pt x="114601" y="299715"/>
                    <a:pt x="97685" y="316631"/>
                    <a:pt x="76819" y="316631"/>
                  </a:cubicBezTo>
                  <a:cubicBezTo>
                    <a:pt x="55953" y="316631"/>
                    <a:pt x="39037" y="299715"/>
                    <a:pt x="39037" y="278849"/>
                  </a:cubicBezTo>
                  <a:cubicBezTo>
                    <a:pt x="39037" y="257983"/>
                    <a:pt x="55953" y="241067"/>
                    <a:pt x="76819" y="241067"/>
                  </a:cubicBezTo>
                  <a:close/>
                  <a:moveTo>
                    <a:pt x="368598" y="159941"/>
                  </a:moveTo>
                  <a:cubicBezTo>
                    <a:pt x="389464" y="159941"/>
                    <a:pt x="406380" y="176857"/>
                    <a:pt x="406380" y="197723"/>
                  </a:cubicBezTo>
                  <a:cubicBezTo>
                    <a:pt x="406380" y="218589"/>
                    <a:pt x="389464" y="235505"/>
                    <a:pt x="368598" y="235505"/>
                  </a:cubicBezTo>
                  <a:cubicBezTo>
                    <a:pt x="347732" y="235505"/>
                    <a:pt x="330816" y="218589"/>
                    <a:pt x="330816" y="197723"/>
                  </a:cubicBezTo>
                  <a:cubicBezTo>
                    <a:pt x="330816" y="176857"/>
                    <a:pt x="347732" y="159941"/>
                    <a:pt x="368598" y="159941"/>
                  </a:cubicBezTo>
                  <a:close/>
                  <a:moveTo>
                    <a:pt x="285894" y="159941"/>
                  </a:moveTo>
                  <a:cubicBezTo>
                    <a:pt x="306760" y="159941"/>
                    <a:pt x="323676" y="176857"/>
                    <a:pt x="323676" y="197723"/>
                  </a:cubicBezTo>
                  <a:cubicBezTo>
                    <a:pt x="323676" y="218589"/>
                    <a:pt x="306760" y="235505"/>
                    <a:pt x="285894" y="235505"/>
                  </a:cubicBezTo>
                  <a:cubicBezTo>
                    <a:pt x="265028" y="235505"/>
                    <a:pt x="248112" y="218589"/>
                    <a:pt x="248112" y="197723"/>
                  </a:cubicBezTo>
                  <a:cubicBezTo>
                    <a:pt x="248112" y="176857"/>
                    <a:pt x="265028" y="159941"/>
                    <a:pt x="285894" y="159941"/>
                  </a:cubicBezTo>
                  <a:close/>
                  <a:moveTo>
                    <a:pt x="203190" y="159941"/>
                  </a:moveTo>
                  <a:cubicBezTo>
                    <a:pt x="224056" y="159941"/>
                    <a:pt x="240972" y="176857"/>
                    <a:pt x="240972" y="197723"/>
                  </a:cubicBezTo>
                  <a:cubicBezTo>
                    <a:pt x="240972" y="218589"/>
                    <a:pt x="224056" y="235505"/>
                    <a:pt x="203190" y="235505"/>
                  </a:cubicBezTo>
                  <a:cubicBezTo>
                    <a:pt x="182324" y="235505"/>
                    <a:pt x="165408" y="218589"/>
                    <a:pt x="165408" y="197723"/>
                  </a:cubicBezTo>
                  <a:cubicBezTo>
                    <a:pt x="165408" y="176857"/>
                    <a:pt x="182324" y="159941"/>
                    <a:pt x="203190" y="159941"/>
                  </a:cubicBezTo>
                  <a:close/>
                  <a:moveTo>
                    <a:pt x="120486" y="159941"/>
                  </a:moveTo>
                  <a:cubicBezTo>
                    <a:pt x="141352" y="159941"/>
                    <a:pt x="158268" y="176857"/>
                    <a:pt x="158268" y="197723"/>
                  </a:cubicBezTo>
                  <a:cubicBezTo>
                    <a:pt x="158268" y="218589"/>
                    <a:pt x="141352" y="235505"/>
                    <a:pt x="120486" y="235505"/>
                  </a:cubicBezTo>
                  <a:cubicBezTo>
                    <a:pt x="99620" y="235505"/>
                    <a:pt x="82704" y="218589"/>
                    <a:pt x="82704" y="197723"/>
                  </a:cubicBezTo>
                  <a:cubicBezTo>
                    <a:pt x="82704" y="176857"/>
                    <a:pt x="99620" y="159941"/>
                    <a:pt x="120486" y="159941"/>
                  </a:cubicBezTo>
                  <a:close/>
                  <a:moveTo>
                    <a:pt x="37782" y="159941"/>
                  </a:moveTo>
                  <a:cubicBezTo>
                    <a:pt x="58648" y="159941"/>
                    <a:pt x="75564" y="176857"/>
                    <a:pt x="75564" y="197723"/>
                  </a:cubicBezTo>
                  <a:cubicBezTo>
                    <a:pt x="75564" y="218589"/>
                    <a:pt x="58648" y="235505"/>
                    <a:pt x="37782" y="235505"/>
                  </a:cubicBezTo>
                  <a:cubicBezTo>
                    <a:pt x="16916" y="235505"/>
                    <a:pt x="0" y="218589"/>
                    <a:pt x="0" y="197723"/>
                  </a:cubicBezTo>
                  <a:cubicBezTo>
                    <a:pt x="0" y="176857"/>
                    <a:pt x="16916" y="159941"/>
                    <a:pt x="37782" y="159941"/>
                  </a:cubicBezTo>
                  <a:close/>
                  <a:moveTo>
                    <a:pt x="323675" y="81126"/>
                  </a:moveTo>
                  <a:cubicBezTo>
                    <a:pt x="344541" y="81126"/>
                    <a:pt x="361457" y="98042"/>
                    <a:pt x="361457" y="118908"/>
                  </a:cubicBezTo>
                  <a:cubicBezTo>
                    <a:pt x="361457" y="139774"/>
                    <a:pt x="344541" y="156690"/>
                    <a:pt x="323675" y="156690"/>
                  </a:cubicBezTo>
                  <a:cubicBezTo>
                    <a:pt x="302809" y="156690"/>
                    <a:pt x="285893" y="139774"/>
                    <a:pt x="285893" y="118908"/>
                  </a:cubicBezTo>
                  <a:cubicBezTo>
                    <a:pt x="285893" y="98042"/>
                    <a:pt x="302809" y="81126"/>
                    <a:pt x="323675" y="81126"/>
                  </a:cubicBezTo>
                  <a:close/>
                  <a:moveTo>
                    <a:pt x="240971" y="81126"/>
                  </a:moveTo>
                  <a:cubicBezTo>
                    <a:pt x="261837" y="81126"/>
                    <a:pt x="278753" y="98042"/>
                    <a:pt x="278753" y="118908"/>
                  </a:cubicBezTo>
                  <a:cubicBezTo>
                    <a:pt x="278753" y="139774"/>
                    <a:pt x="261837" y="156690"/>
                    <a:pt x="240971" y="156690"/>
                  </a:cubicBezTo>
                  <a:cubicBezTo>
                    <a:pt x="220105" y="156690"/>
                    <a:pt x="203189" y="139774"/>
                    <a:pt x="203189" y="118908"/>
                  </a:cubicBezTo>
                  <a:cubicBezTo>
                    <a:pt x="203189" y="98042"/>
                    <a:pt x="220105" y="81126"/>
                    <a:pt x="240971" y="81126"/>
                  </a:cubicBezTo>
                  <a:close/>
                  <a:moveTo>
                    <a:pt x="158267" y="81126"/>
                  </a:moveTo>
                  <a:cubicBezTo>
                    <a:pt x="179133" y="81126"/>
                    <a:pt x="196049" y="98042"/>
                    <a:pt x="196049" y="118908"/>
                  </a:cubicBezTo>
                  <a:cubicBezTo>
                    <a:pt x="196049" y="139774"/>
                    <a:pt x="179133" y="156690"/>
                    <a:pt x="158267" y="156690"/>
                  </a:cubicBezTo>
                  <a:cubicBezTo>
                    <a:pt x="137401" y="156690"/>
                    <a:pt x="120485" y="139774"/>
                    <a:pt x="120485" y="118908"/>
                  </a:cubicBezTo>
                  <a:cubicBezTo>
                    <a:pt x="120485" y="98042"/>
                    <a:pt x="137401" y="81126"/>
                    <a:pt x="158267" y="81126"/>
                  </a:cubicBezTo>
                  <a:close/>
                  <a:moveTo>
                    <a:pt x="75563" y="81126"/>
                  </a:moveTo>
                  <a:cubicBezTo>
                    <a:pt x="96429" y="81126"/>
                    <a:pt x="113345" y="98042"/>
                    <a:pt x="113345" y="118908"/>
                  </a:cubicBezTo>
                  <a:cubicBezTo>
                    <a:pt x="113345" y="139774"/>
                    <a:pt x="96429" y="156690"/>
                    <a:pt x="75563" y="156690"/>
                  </a:cubicBezTo>
                  <a:cubicBezTo>
                    <a:pt x="54697" y="156690"/>
                    <a:pt x="37781" y="139774"/>
                    <a:pt x="37781" y="118908"/>
                  </a:cubicBezTo>
                  <a:cubicBezTo>
                    <a:pt x="37781" y="98042"/>
                    <a:pt x="54697" y="81126"/>
                    <a:pt x="75563" y="81126"/>
                  </a:cubicBezTo>
                  <a:close/>
                  <a:moveTo>
                    <a:pt x="368598" y="0"/>
                  </a:moveTo>
                  <a:cubicBezTo>
                    <a:pt x="389464" y="0"/>
                    <a:pt x="406380" y="16916"/>
                    <a:pt x="406380" y="37782"/>
                  </a:cubicBezTo>
                  <a:cubicBezTo>
                    <a:pt x="406380" y="58648"/>
                    <a:pt x="389464" y="75564"/>
                    <a:pt x="368598" y="75564"/>
                  </a:cubicBezTo>
                  <a:cubicBezTo>
                    <a:pt x="347732" y="75564"/>
                    <a:pt x="330816" y="58648"/>
                    <a:pt x="330816" y="37782"/>
                  </a:cubicBezTo>
                  <a:cubicBezTo>
                    <a:pt x="330816" y="16916"/>
                    <a:pt x="347732" y="0"/>
                    <a:pt x="368598" y="0"/>
                  </a:cubicBezTo>
                  <a:close/>
                  <a:moveTo>
                    <a:pt x="285894" y="0"/>
                  </a:moveTo>
                  <a:cubicBezTo>
                    <a:pt x="306760" y="0"/>
                    <a:pt x="323676" y="16916"/>
                    <a:pt x="323676" y="37782"/>
                  </a:cubicBezTo>
                  <a:cubicBezTo>
                    <a:pt x="323676" y="58648"/>
                    <a:pt x="306760" y="75564"/>
                    <a:pt x="285894" y="75564"/>
                  </a:cubicBezTo>
                  <a:cubicBezTo>
                    <a:pt x="265028" y="75564"/>
                    <a:pt x="248112" y="58648"/>
                    <a:pt x="248112" y="37782"/>
                  </a:cubicBezTo>
                  <a:cubicBezTo>
                    <a:pt x="248112" y="16916"/>
                    <a:pt x="265028" y="0"/>
                    <a:pt x="285894" y="0"/>
                  </a:cubicBezTo>
                  <a:close/>
                  <a:moveTo>
                    <a:pt x="203190" y="0"/>
                  </a:moveTo>
                  <a:cubicBezTo>
                    <a:pt x="224056" y="0"/>
                    <a:pt x="240972" y="16916"/>
                    <a:pt x="240972" y="37782"/>
                  </a:cubicBezTo>
                  <a:cubicBezTo>
                    <a:pt x="240972" y="58648"/>
                    <a:pt x="224056" y="75564"/>
                    <a:pt x="203190" y="75564"/>
                  </a:cubicBezTo>
                  <a:cubicBezTo>
                    <a:pt x="182324" y="75564"/>
                    <a:pt x="165408" y="58648"/>
                    <a:pt x="165408" y="37782"/>
                  </a:cubicBezTo>
                  <a:cubicBezTo>
                    <a:pt x="165408" y="16916"/>
                    <a:pt x="182324" y="0"/>
                    <a:pt x="203190" y="0"/>
                  </a:cubicBezTo>
                  <a:close/>
                  <a:moveTo>
                    <a:pt x="120486" y="0"/>
                  </a:moveTo>
                  <a:cubicBezTo>
                    <a:pt x="141352" y="0"/>
                    <a:pt x="158268" y="16916"/>
                    <a:pt x="158268" y="37782"/>
                  </a:cubicBezTo>
                  <a:cubicBezTo>
                    <a:pt x="158268" y="58648"/>
                    <a:pt x="141352" y="75564"/>
                    <a:pt x="120486" y="75564"/>
                  </a:cubicBezTo>
                  <a:cubicBezTo>
                    <a:pt x="99620" y="75564"/>
                    <a:pt x="82704" y="58648"/>
                    <a:pt x="82704" y="37782"/>
                  </a:cubicBezTo>
                  <a:cubicBezTo>
                    <a:pt x="82704" y="16916"/>
                    <a:pt x="99620" y="0"/>
                    <a:pt x="120486" y="0"/>
                  </a:cubicBezTo>
                  <a:close/>
                  <a:moveTo>
                    <a:pt x="37782" y="0"/>
                  </a:moveTo>
                  <a:cubicBezTo>
                    <a:pt x="58648" y="0"/>
                    <a:pt x="75564" y="16916"/>
                    <a:pt x="75564" y="37782"/>
                  </a:cubicBezTo>
                  <a:cubicBezTo>
                    <a:pt x="75564" y="58648"/>
                    <a:pt x="58648" y="75564"/>
                    <a:pt x="37782" y="75564"/>
                  </a:cubicBezTo>
                  <a:cubicBezTo>
                    <a:pt x="16916" y="75564"/>
                    <a:pt x="0" y="58648"/>
                    <a:pt x="0" y="37782"/>
                  </a:cubicBezTo>
                  <a:cubicBezTo>
                    <a:pt x="0" y="16916"/>
                    <a:pt x="16916" y="0"/>
                    <a:pt x="37782" y="0"/>
                  </a:cubicBezTo>
                  <a:close/>
                </a:path>
              </a:pathLst>
            </a:custGeom>
            <a:gradFill flip="none" rotWithShape="1">
              <a:gsLst>
                <a:gs pos="0">
                  <a:srgbClr val="BA8C60"/>
                </a:gs>
                <a:gs pos="100000">
                  <a:srgbClr val="D8C1A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pic>
          <p:nvPicPr>
            <p:cNvPr id="265" name="Picture 264"/>
            <p:cNvPicPr>
              <a:picLocks noChangeAspect="1"/>
            </p:cNvPicPr>
            <p:nvPr/>
          </p:nvPicPr>
          <p:blipFill>
            <a:blip r:embed="rId2"/>
            <a:stretch>
              <a:fillRect/>
            </a:stretch>
          </p:blipFill>
          <p:spPr>
            <a:xfrm>
              <a:off x="8288267" y="4628026"/>
              <a:ext cx="649320" cy="419397"/>
            </a:xfrm>
            <a:prstGeom prst="rect">
              <a:avLst/>
            </a:prstGeom>
          </p:spPr>
        </p:pic>
      </p:grpSp>
      <p:grpSp>
        <p:nvGrpSpPr>
          <p:cNvPr id="258" name="Group 257"/>
          <p:cNvGrpSpPr/>
          <p:nvPr/>
        </p:nvGrpSpPr>
        <p:grpSpPr>
          <a:xfrm>
            <a:off x="7283939" y="1604644"/>
            <a:ext cx="394046" cy="2432944"/>
            <a:chOff x="9723952" y="2518864"/>
            <a:chExt cx="406380" cy="2509097"/>
          </a:xfrm>
        </p:grpSpPr>
        <p:sp>
          <p:nvSpPr>
            <p:cNvPr id="262" name="Freeform: Shape 261"/>
            <p:cNvSpPr/>
            <p:nvPr/>
          </p:nvSpPr>
          <p:spPr>
            <a:xfrm>
              <a:off x="9723952" y="2518864"/>
              <a:ext cx="406380" cy="1984848"/>
            </a:xfrm>
            <a:custGeom>
              <a:avLst/>
              <a:gdLst>
                <a:gd name="connsiteX0" fmla="*/ 368598 w 406380"/>
                <a:gd name="connsiteY0" fmla="*/ 1909284 h 1984848"/>
                <a:gd name="connsiteX1" fmla="*/ 406380 w 406380"/>
                <a:gd name="connsiteY1" fmla="*/ 1947066 h 1984848"/>
                <a:gd name="connsiteX2" fmla="*/ 368598 w 406380"/>
                <a:gd name="connsiteY2" fmla="*/ 1984848 h 1984848"/>
                <a:gd name="connsiteX3" fmla="*/ 330816 w 406380"/>
                <a:gd name="connsiteY3" fmla="*/ 1947066 h 1984848"/>
                <a:gd name="connsiteX4" fmla="*/ 368598 w 406380"/>
                <a:gd name="connsiteY4" fmla="*/ 1909284 h 1984848"/>
                <a:gd name="connsiteX5" fmla="*/ 285894 w 406380"/>
                <a:gd name="connsiteY5" fmla="*/ 1909284 h 1984848"/>
                <a:gd name="connsiteX6" fmla="*/ 323676 w 406380"/>
                <a:gd name="connsiteY6" fmla="*/ 1947066 h 1984848"/>
                <a:gd name="connsiteX7" fmla="*/ 285894 w 406380"/>
                <a:gd name="connsiteY7" fmla="*/ 1984848 h 1984848"/>
                <a:gd name="connsiteX8" fmla="*/ 248112 w 406380"/>
                <a:gd name="connsiteY8" fmla="*/ 1947066 h 1984848"/>
                <a:gd name="connsiteX9" fmla="*/ 285894 w 406380"/>
                <a:gd name="connsiteY9" fmla="*/ 1909284 h 1984848"/>
                <a:gd name="connsiteX10" fmla="*/ 203190 w 406380"/>
                <a:gd name="connsiteY10" fmla="*/ 1909284 h 1984848"/>
                <a:gd name="connsiteX11" fmla="*/ 240972 w 406380"/>
                <a:gd name="connsiteY11" fmla="*/ 1947066 h 1984848"/>
                <a:gd name="connsiteX12" fmla="*/ 203190 w 406380"/>
                <a:gd name="connsiteY12" fmla="*/ 1984848 h 1984848"/>
                <a:gd name="connsiteX13" fmla="*/ 165408 w 406380"/>
                <a:gd name="connsiteY13" fmla="*/ 1947066 h 1984848"/>
                <a:gd name="connsiteX14" fmla="*/ 203190 w 406380"/>
                <a:gd name="connsiteY14" fmla="*/ 1909284 h 1984848"/>
                <a:gd name="connsiteX15" fmla="*/ 120486 w 406380"/>
                <a:gd name="connsiteY15" fmla="*/ 1909284 h 1984848"/>
                <a:gd name="connsiteX16" fmla="*/ 158268 w 406380"/>
                <a:gd name="connsiteY16" fmla="*/ 1947066 h 1984848"/>
                <a:gd name="connsiteX17" fmla="*/ 120486 w 406380"/>
                <a:gd name="connsiteY17" fmla="*/ 1984848 h 1984848"/>
                <a:gd name="connsiteX18" fmla="*/ 82704 w 406380"/>
                <a:gd name="connsiteY18" fmla="*/ 1947066 h 1984848"/>
                <a:gd name="connsiteX19" fmla="*/ 120486 w 406380"/>
                <a:gd name="connsiteY19" fmla="*/ 1909284 h 1984848"/>
                <a:gd name="connsiteX20" fmla="*/ 37782 w 406380"/>
                <a:gd name="connsiteY20" fmla="*/ 1909284 h 1984848"/>
                <a:gd name="connsiteX21" fmla="*/ 75564 w 406380"/>
                <a:gd name="connsiteY21" fmla="*/ 1947066 h 1984848"/>
                <a:gd name="connsiteX22" fmla="*/ 37782 w 406380"/>
                <a:gd name="connsiteY22" fmla="*/ 1984848 h 1984848"/>
                <a:gd name="connsiteX23" fmla="*/ 0 w 406380"/>
                <a:gd name="connsiteY23" fmla="*/ 1947066 h 1984848"/>
                <a:gd name="connsiteX24" fmla="*/ 37782 w 406380"/>
                <a:gd name="connsiteY24" fmla="*/ 1909284 h 1984848"/>
                <a:gd name="connsiteX25" fmla="*/ 323675 w 406380"/>
                <a:gd name="connsiteY25" fmla="*/ 1830469 h 1984848"/>
                <a:gd name="connsiteX26" fmla="*/ 361457 w 406380"/>
                <a:gd name="connsiteY26" fmla="*/ 1868251 h 1984848"/>
                <a:gd name="connsiteX27" fmla="*/ 323675 w 406380"/>
                <a:gd name="connsiteY27" fmla="*/ 1906033 h 1984848"/>
                <a:gd name="connsiteX28" fmla="*/ 285893 w 406380"/>
                <a:gd name="connsiteY28" fmla="*/ 1868251 h 1984848"/>
                <a:gd name="connsiteX29" fmla="*/ 323675 w 406380"/>
                <a:gd name="connsiteY29" fmla="*/ 1830469 h 1984848"/>
                <a:gd name="connsiteX30" fmla="*/ 240971 w 406380"/>
                <a:gd name="connsiteY30" fmla="*/ 1830469 h 1984848"/>
                <a:gd name="connsiteX31" fmla="*/ 278753 w 406380"/>
                <a:gd name="connsiteY31" fmla="*/ 1868251 h 1984848"/>
                <a:gd name="connsiteX32" fmla="*/ 240971 w 406380"/>
                <a:gd name="connsiteY32" fmla="*/ 1906033 h 1984848"/>
                <a:gd name="connsiteX33" fmla="*/ 203189 w 406380"/>
                <a:gd name="connsiteY33" fmla="*/ 1868251 h 1984848"/>
                <a:gd name="connsiteX34" fmla="*/ 240971 w 406380"/>
                <a:gd name="connsiteY34" fmla="*/ 1830469 h 1984848"/>
                <a:gd name="connsiteX35" fmla="*/ 158267 w 406380"/>
                <a:gd name="connsiteY35" fmla="*/ 1830469 h 1984848"/>
                <a:gd name="connsiteX36" fmla="*/ 196049 w 406380"/>
                <a:gd name="connsiteY36" fmla="*/ 1868251 h 1984848"/>
                <a:gd name="connsiteX37" fmla="*/ 158267 w 406380"/>
                <a:gd name="connsiteY37" fmla="*/ 1906033 h 1984848"/>
                <a:gd name="connsiteX38" fmla="*/ 120485 w 406380"/>
                <a:gd name="connsiteY38" fmla="*/ 1868251 h 1984848"/>
                <a:gd name="connsiteX39" fmla="*/ 158267 w 406380"/>
                <a:gd name="connsiteY39" fmla="*/ 1830469 h 1984848"/>
                <a:gd name="connsiteX40" fmla="*/ 75563 w 406380"/>
                <a:gd name="connsiteY40" fmla="*/ 1830469 h 1984848"/>
                <a:gd name="connsiteX41" fmla="*/ 113345 w 406380"/>
                <a:gd name="connsiteY41" fmla="*/ 1868251 h 1984848"/>
                <a:gd name="connsiteX42" fmla="*/ 75563 w 406380"/>
                <a:gd name="connsiteY42" fmla="*/ 1906033 h 1984848"/>
                <a:gd name="connsiteX43" fmla="*/ 37781 w 406380"/>
                <a:gd name="connsiteY43" fmla="*/ 1868251 h 1984848"/>
                <a:gd name="connsiteX44" fmla="*/ 75563 w 406380"/>
                <a:gd name="connsiteY44" fmla="*/ 1830469 h 1984848"/>
                <a:gd name="connsiteX45" fmla="*/ 368598 w 406380"/>
                <a:gd name="connsiteY45" fmla="*/ 1750177 h 1984848"/>
                <a:gd name="connsiteX46" fmla="*/ 406380 w 406380"/>
                <a:gd name="connsiteY46" fmla="*/ 1787959 h 1984848"/>
                <a:gd name="connsiteX47" fmla="*/ 368598 w 406380"/>
                <a:gd name="connsiteY47" fmla="*/ 1825741 h 1984848"/>
                <a:gd name="connsiteX48" fmla="*/ 330816 w 406380"/>
                <a:gd name="connsiteY48" fmla="*/ 1787959 h 1984848"/>
                <a:gd name="connsiteX49" fmla="*/ 368598 w 406380"/>
                <a:gd name="connsiteY49" fmla="*/ 1750177 h 1984848"/>
                <a:gd name="connsiteX50" fmla="*/ 285894 w 406380"/>
                <a:gd name="connsiteY50" fmla="*/ 1750177 h 1984848"/>
                <a:gd name="connsiteX51" fmla="*/ 323676 w 406380"/>
                <a:gd name="connsiteY51" fmla="*/ 1787959 h 1984848"/>
                <a:gd name="connsiteX52" fmla="*/ 285894 w 406380"/>
                <a:gd name="connsiteY52" fmla="*/ 1825741 h 1984848"/>
                <a:gd name="connsiteX53" fmla="*/ 248112 w 406380"/>
                <a:gd name="connsiteY53" fmla="*/ 1787959 h 1984848"/>
                <a:gd name="connsiteX54" fmla="*/ 285894 w 406380"/>
                <a:gd name="connsiteY54" fmla="*/ 1750177 h 1984848"/>
                <a:gd name="connsiteX55" fmla="*/ 203190 w 406380"/>
                <a:gd name="connsiteY55" fmla="*/ 1750177 h 1984848"/>
                <a:gd name="connsiteX56" fmla="*/ 240972 w 406380"/>
                <a:gd name="connsiteY56" fmla="*/ 1787959 h 1984848"/>
                <a:gd name="connsiteX57" fmla="*/ 203190 w 406380"/>
                <a:gd name="connsiteY57" fmla="*/ 1825741 h 1984848"/>
                <a:gd name="connsiteX58" fmla="*/ 165408 w 406380"/>
                <a:gd name="connsiteY58" fmla="*/ 1787959 h 1984848"/>
                <a:gd name="connsiteX59" fmla="*/ 203190 w 406380"/>
                <a:gd name="connsiteY59" fmla="*/ 1750177 h 1984848"/>
                <a:gd name="connsiteX60" fmla="*/ 120486 w 406380"/>
                <a:gd name="connsiteY60" fmla="*/ 1750177 h 1984848"/>
                <a:gd name="connsiteX61" fmla="*/ 158268 w 406380"/>
                <a:gd name="connsiteY61" fmla="*/ 1787959 h 1984848"/>
                <a:gd name="connsiteX62" fmla="*/ 120486 w 406380"/>
                <a:gd name="connsiteY62" fmla="*/ 1825741 h 1984848"/>
                <a:gd name="connsiteX63" fmla="*/ 82704 w 406380"/>
                <a:gd name="connsiteY63" fmla="*/ 1787959 h 1984848"/>
                <a:gd name="connsiteX64" fmla="*/ 120486 w 406380"/>
                <a:gd name="connsiteY64" fmla="*/ 1750177 h 1984848"/>
                <a:gd name="connsiteX65" fmla="*/ 37782 w 406380"/>
                <a:gd name="connsiteY65" fmla="*/ 1750177 h 1984848"/>
                <a:gd name="connsiteX66" fmla="*/ 75564 w 406380"/>
                <a:gd name="connsiteY66" fmla="*/ 1787959 h 1984848"/>
                <a:gd name="connsiteX67" fmla="*/ 37782 w 406380"/>
                <a:gd name="connsiteY67" fmla="*/ 1825741 h 1984848"/>
                <a:gd name="connsiteX68" fmla="*/ 0 w 406380"/>
                <a:gd name="connsiteY68" fmla="*/ 1787959 h 1984848"/>
                <a:gd name="connsiteX69" fmla="*/ 37782 w 406380"/>
                <a:gd name="connsiteY69" fmla="*/ 1750177 h 1984848"/>
                <a:gd name="connsiteX70" fmla="*/ 323675 w 406380"/>
                <a:gd name="connsiteY70" fmla="*/ 1671362 h 1984848"/>
                <a:gd name="connsiteX71" fmla="*/ 361457 w 406380"/>
                <a:gd name="connsiteY71" fmla="*/ 1709144 h 1984848"/>
                <a:gd name="connsiteX72" fmla="*/ 323675 w 406380"/>
                <a:gd name="connsiteY72" fmla="*/ 1746926 h 1984848"/>
                <a:gd name="connsiteX73" fmla="*/ 285893 w 406380"/>
                <a:gd name="connsiteY73" fmla="*/ 1709144 h 1984848"/>
                <a:gd name="connsiteX74" fmla="*/ 323675 w 406380"/>
                <a:gd name="connsiteY74" fmla="*/ 1671362 h 1984848"/>
                <a:gd name="connsiteX75" fmla="*/ 240971 w 406380"/>
                <a:gd name="connsiteY75" fmla="*/ 1671362 h 1984848"/>
                <a:gd name="connsiteX76" fmla="*/ 278753 w 406380"/>
                <a:gd name="connsiteY76" fmla="*/ 1709144 h 1984848"/>
                <a:gd name="connsiteX77" fmla="*/ 240971 w 406380"/>
                <a:gd name="connsiteY77" fmla="*/ 1746926 h 1984848"/>
                <a:gd name="connsiteX78" fmla="*/ 203189 w 406380"/>
                <a:gd name="connsiteY78" fmla="*/ 1709144 h 1984848"/>
                <a:gd name="connsiteX79" fmla="*/ 240971 w 406380"/>
                <a:gd name="connsiteY79" fmla="*/ 1671362 h 1984848"/>
                <a:gd name="connsiteX80" fmla="*/ 158267 w 406380"/>
                <a:gd name="connsiteY80" fmla="*/ 1671362 h 1984848"/>
                <a:gd name="connsiteX81" fmla="*/ 196049 w 406380"/>
                <a:gd name="connsiteY81" fmla="*/ 1709144 h 1984848"/>
                <a:gd name="connsiteX82" fmla="*/ 158267 w 406380"/>
                <a:gd name="connsiteY82" fmla="*/ 1746926 h 1984848"/>
                <a:gd name="connsiteX83" fmla="*/ 120485 w 406380"/>
                <a:gd name="connsiteY83" fmla="*/ 1709144 h 1984848"/>
                <a:gd name="connsiteX84" fmla="*/ 158267 w 406380"/>
                <a:gd name="connsiteY84" fmla="*/ 1671362 h 1984848"/>
                <a:gd name="connsiteX85" fmla="*/ 75563 w 406380"/>
                <a:gd name="connsiteY85" fmla="*/ 1671362 h 1984848"/>
                <a:gd name="connsiteX86" fmla="*/ 113345 w 406380"/>
                <a:gd name="connsiteY86" fmla="*/ 1709144 h 1984848"/>
                <a:gd name="connsiteX87" fmla="*/ 75563 w 406380"/>
                <a:gd name="connsiteY87" fmla="*/ 1746926 h 1984848"/>
                <a:gd name="connsiteX88" fmla="*/ 37781 w 406380"/>
                <a:gd name="connsiteY88" fmla="*/ 1709144 h 1984848"/>
                <a:gd name="connsiteX89" fmla="*/ 75563 w 406380"/>
                <a:gd name="connsiteY89" fmla="*/ 1671362 h 1984848"/>
                <a:gd name="connsiteX90" fmla="*/ 368598 w 406380"/>
                <a:gd name="connsiteY90" fmla="*/ 1591070 h 1984848"/>
                <a:gd name="connsiteX91" fmla="*/ 406380 w 406380"/>
                <a:gd name="connsiteY91" fmla="*/ 1628852 h 1984848"/>
                <a:gd name="connsiteX92" fmla="*/ 368598 w 406380"/>
                <a:gd name="connsiteY92" fmla="*/ 1666634 h 1984848"/>
                <a:gd name="connsiteX93" fmla="*/ 330816 w 406380"/>
                <a:gd name="connsiteY93" fmla="*/ 1628852 h 1984848"/>
                <a:gd name="connsiteX94" fmla="*/ 368598 w 406380"/>
                <a:gd name="connsiteY94" fmla="*/ 1591070 h 1984848"/>
                <a:gd name="connsiteX95" fmla="*/ 285894 w 406380"/>
                <a:gd name="connsiteY95" fmla="*/ 1591070 h 1984848"/>
                <a:gd name="connsiteX96" fmla="*/ 323676 w 406380"/>
                <a:gd name="connsiteY96" fmla="*/ 1628852 h 1984848"/>
                <a:gd name="connsiteX97" fmla="*/ 285894 w 406380"/>
                <a:gd name="connsiteY97" fmla="*/ 1666634 h 1984848"/>
                <a:gd name="connsiteX98" fmla="*/ 248112 w 406380"/>
                <a:gd name="connsiteY98" fmla="*/ 1628852 h 1984848"/>
                <a:gd name="connsiteX99" fmla="*/ 285894 w 406380"/>
                <a:gd name="connsiteY99" fmla="*/ 1591070 h 1984848"/>
                <a:gd name="connsiteX100" fmla="*/ 203190 w 406380"/>
                <a:gd name="connsiteY100" fmla="*/ 1591070 h 1984848"/>
                <a:gd name="connsiteX101" fmla="*/ 240972 w 406380"/>
                <a:gd name="connsiteY101" fmla="*/ 1628852 h 1984848"/>
                <a:gd name="connsiteX102" fmla="*/ 203190 w 406380"/>
                <a:gd name="connsiteY102" fmla="*/ 1666634 h 1984848"/>
                <a:gd name="connsiteX103" fmla="*/ 165408 w 406380"/>
                <a:gd name="connsiteY103" fmla="*/ 1628852 h 1984848"/>
                <a:gd name="connsiteX104" fmla="*/ 203190 w 406380"/>
                <a:gd name="connsiteY104" fmla="*/ 1591070 h 1984848"/>
                <a:gd name="connsiteX105" fmla="*/ 120486 w 406380"/>
                <a:gd name="connsiteY105" fmla="*/ 1591070 h 1984848"/>
                <a:gd name="connsiteX106" fmla="*/ 158268 w 406380"/>
                <a:gd name="connsiteY106" fmla="*/ 1628852 h 1984848"/>
                <a:gd name="connsiteX107" fmla="*/ 120486 w 406380"/>
                <a:gd name="connsiteY107" fmla="*/ 1666634 h 1984848"/>
                <a:gd name="connsiteX108" fmla="*/ 82704 w 406380"/>
                <a:gd name="connsiteY108" fmla="*/ 1628852 h 1984848"/>
                <a:gd name="connsiteX109" fmla="*/ 120486 w 406380"/>
                <a:gd name="connsiteY109" fmla="*/ 1591070 h 1984848"/>
                <a:gd name="connsiteX110" fmla="*/ 37782 w 406380"/>
                <a:gd name="connsiteY110" fmla="*/ 1591070 h 1984848"/>
                <a:gd name="connsiteX111" fmla="*/ 75564 w 406380"/>
                <a:gd name="connsiteY111" fmla="*/ 1628852 h 1984848"/>
                <a:gd name="connsiteX112" fmla="*/ 37782 w 406380"/>
                <a:gd name="connsiteY112" fmla="*/ 1666634 h 1984848"/>
                <a:gd name="connsiteX113" fmla="*/ 0 w 406380"/>
                <a:gd name="connsiteY113" fmla="*/ 1628852 h 1984848"/>
                <a:gd name="connsiteX114" fmla="*/ 37782 w 406380"/>
                <a:gd name="connsiteY114" fmla="*/ 1591070 h 1984848"/>
                <a:gd name="connsiteX115" fmla="*/ 323675 w 406380"/>
                <a:gd name="connsiteY115" fmla="*/ 1512255 h 1984848"/>
                <a:gd name="connsiteX116" fmla="*/ 361457 w 406380"/>
                <a:gd name="connsiteY116" fmla="*/ 1550037 h 1984848"/>
                <a:gd name="connsiteX117" fmla="*/ 323675 w 406380"/>
                <a:gd name="connsiteY117" fmla="*/ 1587819 h 1984848"/>
                <a:gd name="connsiteX118" fmla="*/ 285893 w 406380"/>
                <a:gd name="connsiteY118" fmla="*/ 1550037 h 1984848"/>
                <a:gd name="connsiteX119" fmla="*/ 323675 w 406380"/>
                <a:gd name="connsiteY119" fmla="*/ 1512255 h 1984848"/>
                <a:gd name="connsiteX120" fmla="*/ 240971 w 406380"/>
                <a:gd name="connsiteY120" fmla="*/ 1512255 h 1984848"/>
                <a:gd name="connsiteX121" fmla="*/ 278753 w 406380"/>
                <a:gd name="connsiteY121" fmla="*/ 1550037 h 1984848"/>
                <a:gd name="connsiteX122" fmla="*/ 240971 w 406380"/>
                <a:gd name="connsiteY122" fmla="*/ 1587819 h 1984848"/>
                <a:gd name="connsiteX123" fmla="*/ 203189 w 406380"/>
                <a:gd name="connsiteY123" fmla="*/ 1550037 h 1984848"/>
                <a:gd name="connsiteX124" fmla="*/ 240971 w 406380"/>
                <a:gd name="connsiteY124" fmla="*/ 1512255 h 1984848"/>
                <a:gd name="connsiteX125" fmla="*/ 158267 w 406380"/>
                <a:gd name="connsiteY125" fmla="*/ 1512255 h 1984848"/>
                <a:gd name="connsiteX126" fmla="*/ 196049 w 406380"/>
                <a:gd name="connsiteY126" fmla="*/ 1550037 h 1984848"/>
                <a:gd name="connsiteX127" fmla="*/ 158267 w 406380"/>
                <a:gd name="connsiteY127" fmla="*/ 1587819 h 1984848"/>
                <a:gd name="connsiteX128" fmla="*/ 120485 w 406380"/>
                <a:gd name="connsiteY128" fmla="*/ 1550037 h 1984848"/>
                <a:gd name="connsiteX129" fmla="*/ 158267 w 406380"/>
                <a:gd name="connsiteY129" fmla="*/ 1512255 h 1984848"/>
                <a:gd name="connsiteX130" fmla="*/ 75563 w 406380"/>
                <a:gd name="connsiteY130" fmla="*/ 1512255 h 1984848"/>
                <a:gd name="connsiteX131" fmla="*/ 113345 w 406380"/>
                <a:gd name="connsiteY131" fmla="*/ 1550037 h 1984848"/>
                <a:gd name="connsiteX132" fmla="*/ 75563 w 406380"/>
                <a:gd name="connsiteY132" fmla="*/ 1587819 h 1984848"/>
                <a:gd name="connsiteX133" fmla="*/ 37781 w 406380"/>
                <a:gd name="connsiteY133" fmla="*/ 1550037 h 1984848"/>
                <a:gd name="connsiteX134" fmla="*/ 75563 w 406380"/>
                <a:gd name="connsiteY134" fmla="*/ 1512255 h 1984848"/>
                <a:gd name="connsiteX135" fmla="*/ 368598 w 406380"/>
                <a:gd name="connsiteY135" fmla="*/ 1431963 h 1984848"/>
                <a:gd name="connsiteX136" fmla="*/ 406380 w 406380"/>
                <a:gd name="connsiteY136" fmla="*/ 1469745 h 1984848"/>
                <a:gd name="connsiteX137" fmla="*/ 368598 w 406380"/>
                <a:gd name="connsiteY137" fmla="*/ 1507527 h 1984848"/>
                <a:gd name="connsiteX138" fmla="*/ 330816 w 406380"/>
                <a:gd name="connsiteY138" fmla="*/ 1469745 h 1984848"/>
                <a:gd name="connsiteX139" fmla="*/ 368598 w 406380"/>
                <a:gd name="connsiteY139" fmla="*/ 1431963 h 1984848"/>
                <a:gd name="connsiteX140" fmla="*/ 285894 w 406380"/>
                <a:gd name="connsiteY140" fmla="*/ 1431963 h 1984848"/>
                <a:gd name="connsiteX141" fmla="*/ 323676 w 406380"/>
                <a:gd name="connsiteY141" fmla="*/ 1469745 h 1984848"/>
                <a:gd name="connsiteX142" fmla="*/ 285894 w 406380"/>
                <a:gd name="connsiteY142" fmla="*/ 1507527 h 1984848"/>
                <a:gd name="connsiteX143" fmla="*/ 248112 w 406380"/>
                <a:gd name="connsiteY143" fmla="*/ 1469745 h 1984848"/>
                <a:gd name="connsiteX144" fmla="*/ 285894 w 406380"/>
                <a:gd name="connsiteY144" fmla="*/ 1431963 h 1984848"/>
                <a:gd name="connsiteX145" fmla="*/ 203190 w 406380"/>
                <a:gd name="connsiteY145" fmla="*/ 1431963 h 1984848"/>
                <a:gd name="connsiteX146" fmla="*/ 240972 w 406380"/>
                <a:gd name="connsiteY146" fmla="*/ 1469745 h 1984848"/>
                <a:gd name="connsiteX147" fmla="*/ 203190 w 406380"/>
                <a:gd name="connsiteY147" fmla="*/ 1507527 h 1984848"/>
                <a:gd name="connsiteX148" fmla="*/ 165408 w 406380"/>
                <a:gd name="connsiteY148" fmla="*/ 1469745 h 1984848"/>
                <a:gd name="connsiteX149" fmla="*/ 203190 w 406380"/>
                <a:gd name="connsiteY149" fmla="*/ 1431963 h 1984848"/>
                <a:gd name="connsiteX150" fmla="*/ 120486 w 406380"/>
                <a:gd name="connsiteY150" fmla="*/ 1431963 h 1984848"/>
                <a:gd name="connsiteX151" fmla="*/ 158268 w 406380"/>
                <a:gd name="connsiteY151" fmla="*/ 1469745 h 1984848"/>
                <a:gd name="connsiteX152" fmla="*/ 120486 w 406380"/>
                <a:gd name="connsiteY152" fmla="*/ 1507527 h 1984848"/>
                <a:gd name="connsiteX153" fmla="*/ 82704 w 406380"/>
                <a:gd name="connsiteY153" fmla="*/ 1469745 h 1984848"/>
                <a:gd name="connsiteX154" fmla="*/ 120486 w 406380"/>
                <a:gd name="connsiteY154" fmla="*/ 1431963 h 1984848"/>
                <a:gd name="connsiteX155" fmla="*/ 37782 w 406380"/>
                <a:gd name="connsiteY155" fmla="*/ 1431963 h 1984848"/>
                <a:gd name="connsiteX156" fmla="*/ 75564 w 406380"/>
                <a:gd name="connsiteY156" fmla="*/ 1469745 h 1984848"/>
                <a:gd name="connsiteX157" fmla="*/ 37782 w 406380"/>
                <a:gd name="connsiteY157" fmla="*/ 1507527 h 1984848"/>
                <a:gd name="connsiteX158" fmla="*/ 0 w 406380"/>
                <a:gd name="connsiteY158" fmla="*/ 1469745 h 1984848"/>
                <a:gd name="connsiteX159" fmla="*/ 37782 w 406380"/>
                <a:gd name="connsiteY159" fmla="*/ 1431963 h 1984848"/>
                <a:gd name="connsiteX160" fmla="*/ 323675 w 406380"/>
                <a:gd name="connsiteY160" fmla="*/ 1353148 h 1984848"/>
                <a:gd name="connsiteX161" fmla="*/ 361457 w 406380"/>
                <a:gd name="connsiteY161" fmla="*/ 1390930 h 1984848"/>
                <a:gd name="connsiteX162" fmla="*/ 323675 w 406380"/>
                <a:gd name="connsiteY162" fmla="*/ 1428712 h 1984848"/>
                <a:gd name="connsiteX163" fmla="*/ 285893 w 406380"/>
                <a:gd name="connsiteY163" fmla="*/ 1390930 h 1984848"/>
                <a:gd name="connsiteX164" fmla="*/ 323675 w 406380"/>
                <a:gd name="connsiteY164" fmla="*/ 1353148 h 1984848"/>
                <a:gd name="connsiteX165" fmla="*/ 240971 w 406380"/>
                <a:gd name="connsiteY165" fmla="*/ 1353148 h 1984848"/>
                <a:gd name="connsiteX166" fmla="*/ 278753 w 406380"/>
                <a:gd name="connsiteY166" fmla="*/ 1390930 h 1984848"/>
                <a:gd name="connsiteX167" fmla="*/ 240971 w 406380"/>
                <a:gd name="connsiteY167" fmla="*/ 1428712 h 1984848"/>
                <a:gd name="connsiteX168" fmla="*/ 203189 w 406380"/>
                <a:gd name="connsiteY168" fmla="*/ 1390930 h 1984848"/>
                <a:gd name="connsiteX169" fmla="*/ 240971 w 406380"/>
                <a:gd name="connsiteY169" fmla="*/ 1353148 h 1984848"/>
                <a:gd name="connsiteX170" fmla="*/ 158267 w 406380"/>
                <a:gd name="connsiteY170" fmla="*/ 1353148 h 1984848"/>
                <a:gd name="connsiteX171" fmla="*/ 196049 w 406380"/>
                <a:gd name="connsiteY171" fmla="*/ 1390930 h 1984848"/>
                <a:gd name="connsiteX172" fmla="*/ 158267 w 406380"/>
                <a:gd name="connsiteY172" fmla="*/ 1428712 h 1984848"/>
                <a:gd name="connsiteX173" fmla="*/ 120485 w 406380"/>
                <a:gd name="connsiteY173" fmla="*/ 1390930 h 1984848"/>
                <a:gd name="connsiteX174" fmla="*/ 158267 w 406380"/>
                <a:gd name="connsiteY174" fmla="*/ 1353148 h 1984848"/>
                <a:gd name="connsiteX175" fmla="*/ 75563 w 406380"/>
                <a:gd name="connsiteY175" fmla="*/ 1353148 h 1984848"/>
                <a:gd name="connsiteX176" fmla="*/ 113345 w 406380"/>
                <a:gd name="connsiteY176" fmla="*/ 1390930 h 1984848"/>
                <a:gd name="connsiteX177" fmla="*/ 75563 w 406380"/>
                <a:gd name="connsiteY177" fmla="*/ 1428712 h 1984848"/>
                <a:gd name="connsiteX178" fmla="*/ 37781 w 406380"/>
                <a:gd name="connsiteY178" fmla="*/ 1390930 h 1984848"/>
                <a:gd name="connsiteX179" fmla="*/ 75563 w 406380"/>
                <a:gd name="connsiteY179" fmla="*/ 1353148 h 1984848"/>
                <a:gd name="connsiteX180" fmla="*/ 368598 w 406380"/>
                <a:gd name="connsiteY180" fmla="*/ 1272856 h 1984848"/>
                <a:gd name="connsiteX181" fmla="*/ 406380 w 406380"/>
                <a:gd name="connsiteY181" fmla="*/ 1310638 h 1984848"/>
                <a:gd name="connsiteX182" fmla="*/ 368598 w 406380"/>
                <a:gd name="connsiteY182" fmla="*/ 1348420 h 1984848"/>
                <a:gd name="connsiteX183" fmla="*/ 330816 w 406380"/>
                <a:gd name="connsiteY183" fmla="*/ 1310638 h 1984848"/>
                <a:gd name="connsiteX184" fmla="*/ 368598 w 406380"/>
                <a:gd name="connsiteY184" fmla="*/ 1272856 h 1984848"/>
                <a:gd name="connsiteX185" fmla="*/ 285894 w 406380"/>
                <a:gd name="connsiteY185" fmla="*/ 1272856 h 1984848"/>
                <a:gd name="connsiteX186" fmla="*/ 323676 w 406380"/>
                <a:gd name="connsiteY186" fmla="*/ 1310638 h 1984848"/>
                <a:gd name="connsiteX187" fmla="*/ 285894 w 406380"/>
                <a:gd name="connsiteY187" fmla="*/ 1348420 h 1984848"/>
                <a:gd name="connsiteX188" fmla="*/ 248112 w 406380"/>
                <a:gd name="connsiteY188" fmla="*/ 1310638 h 1984848"/>
                <a:gd name="connsiteX189" fmla="*/ 285894 w 406380"/>
                <a:gd name="connsiteY189" fmla="*/ 1272856 h 1984848"/>
                <a:gd name="connsiteX190" fmla="*/ 203190 w 406380"/>
                <a:gd name="connsiteY190" fmla="*/ 1272856 h 1984848"/>
                <a:gd name="connsiteX191" fmla="*/ 240972 w 406380"/>
                <a:gd name="connsiteY191" fmla="*/ 1310638 h 1984848"/>
                <a:gd name="connsiteX192" fmla="*/ 203190 w 406380"/>
                <a:gd name="connsiteY192" fmla="*/ 1348420 h 1984848"/>
                <a:gd name="connsiteX193" fmla="*/ 165408 w 406380"/>
                <a:gd name="connsiteY193" fmla="*/ 1310638 h 1984848"/>
                <a:gd name="connsiteX194" fmla="*/ 203190 w 406380"/>
                <a:gd name="connsiteY194" fmla="*/ 1272856 h 1984848"/>
                <a:gd name="connsiteX195" fmla="*/ 120486 w 406380"/>
                <a:gd name="connsiteY195" fmla="*/ 1272856 h 1984848"/>
                <a:gd name="connsiteX196" fmla="*/ 158268 w 406380"/>
                <a:gd name="connsiteY196" fmla="*/ 1310638 h 1984848"/>
                <a:gd name="connsiteX197" fmla="*/ 120486 w 406380"/>
                <a:gd name="connsiteY197" fmla="*/ 1348420 h 1984848"/>
                <a:gd name="connsiteX198" fmla="*/ 82704 w 406380"/>
                <a:gd name="connsiteY198" fmla="*/ 1310638 h 1984848"/>
                <a:gd name="connsiteX199" fmla="*/ 120486 w 406380"/>
                <a:gd name="connsiteY199" fmla="*/ 1272856 h 1984848"/>
                <a:gd name="connsiteX200" fmla="*/ 37782 w 406380"/>
                <a:gd name="connsiteY200" fmla="*/ 1272856 h 1984848"/>
                <a:gd name="connsiteX201" fmla="*/ 75564 w 406380"/>
                <a:gd name="connsiteY201" fmla="*/ 1310638 h 1984848"/>
                <a:gd name="connsiteX202" fmla="*/ 37782 w 406380"/>
                <a:gd name="connsiteY202" fmla="*/ 1348420 h 1984848"/>
                <a:gd name="connsiteX203" fmla="*/ 0 w 406380"/>
                <a:gd name="connsiteY203" fmla="*/ 1310638 h 1984848"/>
                <a:gd name="connsiteX204" fmla="*/ 37782 w 406380"/>
                <a:gd name="connsiteY204" fmla="*/ 1272856 h 1984848"/>
                <a:gd name="connsiteX205" fmla="*/ 323675 w 406380"/>
                <a:gd name="connsiteY205" fmla="*/ 1194041 h 1984848"/>
                <a:gd name="connsiteX206" fmla="*/ 361457 w 406380"/>
                <a:gd name="connsiteY206" fmla="*/ 1231823 h 1984848"/>
                <a:gd name="connsiteX207" fmla="*/ 323675 w 406380"/>
                <a:gd name="connsiteY207" fmla="*/ 1269605 h 1984848"/>
                <a:gd name="connsiteX208" fmla="*/ 285893 w 406380"/>
                <a:gd name="connsiteY208" fmla="*/ 1231823 h 1984848"/>
                <a:gd name="connsiteX209" fmla="*/ 323675 w 406380"/>
                <a:gd name="connsiteY209" fmla="*/ 1194041 h 1984848"/>
                <a:gd name="connsiteX210" fmla="*/ 240971 w 406380"/>
                <a:gd name="connsiteY210" fmla="*/ 1194041 h 1984848"/>
                <a:gd name="connsiteX211" fmla="*/ 278753 w 406380"/>
                <a:gd name="connsiteY211" fmla="*/ 1231823 h 1984848"/>
                <a:gd name="connsiteX212" fmla="*/ 240971 w 406380"/>
                <a:gd name="connsiteY212" fmla="*/ 1269605 h 1984848"/>
                <a:gd name="connsiteX213" fmla="*/ 203189 w 406380"/>
                <a:gd name="connsiteY213" fmla="*/ 1231823 h 1984848"/>
                <a:gd name="connsiteX214" fmla="*/ 240971 w 406380"/>
                <a:gd name="connsiteY214" fmla="*/ 1194041 h 1984848"/>
                <a:gd name="connsiteX215" fmla="*/ 158267 w 406380"/>
                <a:gd name="connsiteY215" fmla="*/ 1194041 h 1984848"/>
                <a:gd name="connsiteX216" fmla="*/ 196049 w 406380"/>
                <a:gd name="connsiteY216" fmla="*/ 1231823 h 1984848"/>
                <a:gd name="connsiteX217" fmla="*/ 158267 w 406380"/>
                <a:gd name="connsiteY217" fmla="*/ 1269605 h 1984848"/>
                <a:gd name="connsiteX218" fmla="*/ 120485 w 406380"/>
                <a:gd name="connsiteY218" fmla="*/ 1231823 h 1984848"/>
                <a:gd name="connsiteX219" fmla="*/ 158267 w 406380"/>
                <a:gd name="connsiteY219" fmla="*/ 1194041 h 1984848"/>
                <a:gd name="connsiteX220" fmla="*/ 75563 w 406380"/>
                <a:gd name="connsiteY220" fmla="*/ 1194041 h 1984848"/>
                <a:gd name="connsiteX221" fmla="*/ 113345 w 406380"/>
                <a:gd name="connsiteY221" fmla="*/ 1231823 h 1984848"/>
                <a:gd name="connsiteX222" fmla="*/ 75563 w 406380"/>
                <a:gd name="connsiteY222" fmla="*/ 1269605 h 1984848"/>
                <a:gd name="connsiteX223" fmla="*/ 37781 w 406380"/>
                <a:gd name="connsiteY223" fmla="*/ 1231823 h 1984848"/>
                <a:gd name="connsiteX224" fmla="*/ 75563 w 406380"/>
                <a:gd name="connsiteY224" fmla="*/ 1194041 h 1984848"/>
                <a:gd name="connsiteX225" fmla="*/ 368598 w 406380"/>
                <a:gd name="connsiteY225" fmla="*/ 1113749 h 1984848"/>
                <a:gd name="connsiteX226" fmla="*/ 406380 w 406380"/>
                <a:gd name="connsiteY226" fmla="*/ 1151531 h 1984848"/>
                <a:gd name="connsiteX227" fmla="*/ 368598 w 406380"/>
                <a:gd name="connsiteY227" fmla="*/ 1189313 h 1984848"/>
                <a:gd name="connsiteX228" fmla="*/ 330816 w 406380"/>
                <a:gd name="connsiteY228" fmla="*/ 1151531 h 1984848"/>
                <a:gd name="connsiteX229" fmla="*/ 368598 w 406380"/>
                <a:gd name="connsiteY229" fmla="*/ 1113749 h 1984848"/>
                <a:gd name="connsiteX230" fmla="*/ 285894 w 406380"/>
                <a:gd name="connsiteY230" fmla="*/ 1113749 h 1984848"/>
                <a:gd name="connsiteX231" fmla="*/ 323676 w 406380"/>
                <a:gd name="connsiteY231" fmla="*/ 1151531 h 1984848"/>
                <a:gd name="connsiteX232" fmla="*/ 285894 w 406380"/>
                <a:gd name="connsiteY232" fmla="*/ 1189313 h 1984848"/>
                <a:gd name="connsiteX233" fmla="*/ 248112 w 406380"/>
                <a:gd name="connsiteY233" fmla="*/ 1151531 h 1984848"/>
                <a:gd name="connsiteX234" fmla="*/ 285894 w 406380"/>
                <a:gd name="connsiteY234" fmla="*/ 1113749 h 1984848"/>
                <a:gd name="connsiteX235" fmla="*/ 203190 w 406380"/>
                <a:gd name="connsiteY235" fmla="*/ 1113749 h 1984848"/>
                <a:gd name="connsiteX236" fmla="*/ 240972 w 406380"/>
                <a:gd name="connsiteY236" fmla="*/ 1151531 h 1984848"/>
                <a:gd name="connsiteX237" fmla="*/ 203190 w 406380"/>
                <a:gd name="connsiteY237" fmla="*/ 1189313 h 1984848"/>
                <a:gd name="connsiteX238" fmla="*/ 165408 w 406380"/>
                <a:gd name="connsiteY238" fmla="*/ 1151531 h 1984848"/>
                <a:gd name="connsiteX239" fmla="*/ 203190 w 406380"/>
                <a:gd name="connsiteY239" fmla="*/ 1113749 h 1984848"/>
                <a:gd name="connsiteX240" fmla="*/ 120486 w 406380"/>
                <a:gd name="connsiteY240" fmla="*/ 1113749 h 1984848"/>
                <a:gd name="connsiteX241" fmla="*/ 158268 w 406380"/>
                <a:gd name="connsiteY241" fmla="*/ 1151531 h 1984848"/>
                <a:gd name="connsiteX242" fmla="*/ 120486 w 406380"/>
                <a:gd name="connsiteY242" fmla="*/ 1189313 h 1984848"/>
                <a:gd name="connsiteX243" fmla="*/ 82704 w 406380"/>
                <a:gd name="connsiteY243" fmla="*/ 1151531 h 1984848"/>
                <a:gd name="connsiteX244" fmla="*/ 120486 w 406380"/>
                <a:gd name="connsiteY244" fmla="*/ 1113749 h 1984848"/>
                <a:gd name="connsiteX245" fmla="*/ 37782 w 406380"/>
                <a:gd name="connsiteY245" fmla="*/ 1113749 h 1984848"/>
                <a:gd name="connsiteX246" fmla="*/ 75564 w 406380"/>
                <a:gd name="connsiteY246" fmla="*/ 1151531 h 1984848"/>
                <a:gd name="connsiteX247" fmla="*/ 37782 w 406380"/>
                <a:gd name="connsiteY247" fmla="*/ 1189313 h 1984848"/>
                <a:gd name="connsiteX248" fmla="*/ 0 w 406380"/>
                <a:gd name="connsiteY248" fmla="*/ 1151531 h 1984848"/>
                <a:gd name="connsiteX249" fmla="*/ 37782 w 406380"/>
                <a:gd name="connsiteY249" fmla="*/ 1113749 h 1984848"/>
                <a:gd name="connsiteX250" fmla="*/ 323675 w 406380"/>
                <a:gd name="connsiteY250" fmla="*/ 1034934 h 1984848"/>
                <a:gd name="connsiteX251" fmla="*/ 361457 w 406380"/>
                <a:gd name="connsiteY251" fmla="*/ 1072716 h 1984848"/>
                <a:gd name="connsiteX252" fmla="*/ 323675 w 406380"/>
                <a:gd name="connsiteY252" fmla="*/ 1110498 h 1984848"/>
                <a:gd name="connsiteX253" fmla="*/ 285893 w 406380"/>
                <a:gd name="connsiteY253" fmla="*/ 1072716 h 1984848"/>
                <a:gd name="connsiteX254" fmla="*/ 323675 w 406380"/>
                <a:gd name="connsiteY254" fmla="*/ 1034934 h 1984848"/>
                <a:gd name="connsiteX255" fmla="*/ 240971 w 406380"/>
                <a:gd name="connsiteY255" fmla="*/ 1034934 h 1984848"/>
                <a:gd name="connsiteX256" fmla="*/ 278753 w 406380"/>
                <a:gd name="connsiteY256" fmla="*/ 1072716 h 1984848"/>
                <a:gd name="connsiteX257" fmla="*/ 240971 w 406380"/>
                <a:gd name="connsiteY257" fmla="*/ 1110498 h 1984848"/>
                <a:gd name="connsiteX258" fmla="*/ 203189 w 406380"/>
                <a:gd name="connsiteY258" fmla="*/ 1072716 h 1984848"/>
                <a:gd name="connsiteX259" fmla="*/ 240971 w 406380"/>
                <a:gd name="connsiteY259" fmla="*/ 1034934 h 1984848"/>
                <a:gd name="connsiteX260" fmla="*/ 158267 w 406380"/>
                <a:gd name="connsiteY260" fmla="*/ 1034934 h 1984848"/>
                <a:gd name="connsiteX261" fmla="*/ 196049 w 406380"/>
                <a:gd name="connsiteY261" fmla="*/ 1072716 h 1984848"/>
                <a:gd name="connsiteX262" fmla="*/ 158267 w 406380"/>
                <a:gd name="connsiteY262" fmla="*/ 1110498 h 1984848"/>
                <a:gd name="connsiteX263" fmla="*/ 120485 w 406380"/>
                <a:gd name="connsiteY263" fmla="*/ 1072716 h 1984848"/>
                <a:gd name="connsiteX264" fmla="*/ 158267 w 406380"/>
                <a:gd name="connsiteY264" fmla="*/ 1034934 h 1984848"/>
                <a:gd name="connsiteX265" fmla="*/ 75563 w 406380"/>
                <a:gd name="connsiteY265" fmla="*/ 1034934 h 1984848"/>
                <a:gd name="connsiteX266" fmla="*/ 113345 w 406380"/>
                <a:gd name="connsiteY266" fmla="*/ 1072716 h 1984848"/>
                <a:gd name="connsiteX267" fmla="*/ 75563 w 406380"/>
                <a:gd name="connsiteY267" fmla="*/ 1110498 h 1984848"/>
                <a:gd name="connsiteX268" fmla="*/ 37781 w 406380"/>
                <a:gd name="connsiteY268" fmla="*/ 1072716 h 1984848"/>
                <a:gd name="connsiteX269" fmla="*/ 75563 w 406380"/>
                <a:gd name="connsiteY269" fmla="*/ 1034934 h 1984848"/>
                <a:gd name="connsiteX270" fmla="*/ 368598 w 406380"/>
                <a:gd name="connsiteY270" fmla="*/ 954642 h 1984848"/>
                <a:gd name="connsiteX271" fmla="*/ 406380 w 406380"/>
                <a:gd name="connsiteY271" fmla="*/ 992424 h 1984848"/>
                <a:gd name="connsiteX272" fmla="*/ 368598 w 406380"/>
                <a:gd name="connsiteY272" fmla="*/ 1030206 h 1984848"/>
                <a:gd name="connsiteX273" fmla="*/ 330816 w 406380"/>
                <a:gd name="connsiteY273" fmla="*/ 992424 h 1984848"/>
                <a:gd name="connsiteX274" fmla="*/ 368598 w 406380"/>
                <a:gd name="connsiteY274" fmla="*/ 954642 h 1984848"/>
                <a:gd name="connsiteX275" fmla="*/ 285894 w 406380"/>
                <a:gd name="connsiteY275" fmla="*/ 954642 h 1984848"/>
                <a:gd name="connsiteX276" fmla="*/ 323676 w 406380"/>
                <a:gd name="connsiteY276" fmla="*/ 992424 h 1984848"/>
                <a:gd name="connsiteX277" fmla="*/ 285894 w 406380"/>
                <a:gd name="connsiteY277" fmla="*/ 1030206 h 1984848"/>
                <a:gd name="connsiteX278" fmla="*/ 248112 w 406380"/>
                <a:gd name="connsiteY278" fmla="*/ 992424 h 1984848"/>
                <a:gd name="connsiteX279" fmla="*/ 285894 w 406380"/>
                <a:gd name="connsiteY279" fmla="*/ 954642 h 1984848"/>
                <a:gd name="connsiteX280" fmla="*/ 203190 w 406380"/>
                <a:gd name="connsiteY280" fmla="*/ 954642 h 1984848"/>
                <a:gd name="connsiteX281" fmla="*/ 240972 w 406380"/>
                <a:gd name="connsiteY281" fmla="*/ 992424 h 1984848"/>
                <a:gd name="connsiteX282" fmla="*/ 203190 w 406380"/>
                <a:gd name="connsiteY282" fmla="*/ 1030206 h 1984848"/>
                <a:gd name="connsiteX283" fmla="*/ 165408 w 406380"/>
                <a:gd name="connsiteY283" fmla="*/ 992424 h 1984848"/>
                <a:gd name="connsiteX284" fmla="*/ 203190 w 406380"/>
                <a:gd name="connsiteY284" fmla="*/ 954642 h 1984848"/>
                <a:gd name="connsiteX285" fmla="*/ 120486 w 406380"/>
                <a:gd name="connsiteY285" fmla="*/ 954642 h 1984848"/>
                <a:gd name="connsiteX286" fmla="*/ 158268 w 406380"/>
                <a:gd name="connsiteY286" fmla="*/ 992424 h 1984848"/>
                <a:gd name="connsiteX287" fmla="*/ 120486 w 406380"/>
                <a:gd name="connsiteY287" fmla="*/ 1030206 h 1984848"/>
                <a:gd name="connsiteX288" fmla="*/ 82704 w 406380"/>
                <a:gd name="connsiteY288" fmla="*/ 992424 h 1984848"/>
                <a:gd name="connsiteX289" fmla="*/ 120486 w 406380"/>
                <a:gd name="connsiteY289" fmla="*/ 954642 h 1984848"/>
                <a:gd name="connsiteX290" fmla="*/ 37782 w 406380"/>
                <a:gd name="connsiteY290" fmla="*/ 954642 h 1984848"/>
                <a:gd name="connsiteX291" fmla="*/ 75564 w 406380"/>
                <a:gd name="connsiteY291" fmla="*/ 992424 h 1984848"/>
                <a:gd name="connsiteX292" fmla="*/ 37782 w 406380"/>
                <a:gd name="connsiteY292" fmla="*/ 1030206 h 1984848"/>
                <a:gd name="connsiteX293" fmla="*/ 0 w 406380"/>
                <a:gd name="connsiteY293" fmla="*/ 992424 h 1984848"/>
                <a:gd name="connsiteX294" fmla="*/ 37782 w 406380"/>
                <a:gd name="connsiteY294" fmla="*/ 954642 h 1984848"/>
                <a:gd name="connsiteX295" fmla="*/ 323675 w 406380"/>
                <a:gd name="connsiteY295" fmla="*/ 875827 h 1984848"/>
                <a:gd name="connsiteX296" fmla="*/ 361457 w 406380"/>
                <a:gd name="connsiteY296" fmla="*/ 913609 h 1984848"/>
                <a:gd name="connsiteX297" fmla="*/ 323675 w 406380"/>
                <a:gd name="connsiteY297" fmla="*/ 951391 h 1984848"/>
                <a:gd name="connsiteX298" fmla="*/ 285893 w 406380"/>
                <a:gd name="connsiteY298" fmla="*/ 913609 h 1984848"/>
                <a:gd name="connsiteX299" fmla="*/ 323675 w 406380"/>
                <a:gd name="connsiteY299" fmla="*/ 875827 h 1984848"/>
                <a:gd name="connsiteX300" fmla="*/ 240971 w 406380"/>
                <a:gd name="connsiteY300" fmla="*/ 875827 h 1984848"/>
                <a:gd name="connsiteX301" fmla="*/ 278753 w 406380"/>
                <a:gd name="connsiteY301" fmla="*/ 913609 h 1984848"/>
                <a:gd name="connsiteX302" fmla="*/ 240971 w 406380"/>
                <a:gd name="connsiteY302" fmla="*/ 951391 h 1984848"/>
                <a:gd name="connsiteX303" fmla="*/ 203189 w 406380"/>
                <a:gd name="connsiteY303" fmla="*/ 913609 h 1984848"/>
                <a:gd name="connsiteX304" fmla="*/ 240971 w 406380"/>
                <a:gd name="connsiteY304" fmla="*/ 875827 h 1984848"/>
                <a:gd name="connsiteX305" fmla="*/ 158267 w 406380"/>
                <a:gd name="connsiteY305" fmla="*/ 875827 h 1984848"/>
                <a:gd name="connsiteX306" fmla="*/ 196049 w 406380"/>
                <a:gd name="connsiteY306" fmla="*/ 913609 h 1984848"/>
                <a:gd name="connsiteX307" fmla="*/ 158267 w 406380"/>
                <a:gd name="connsiteY307" fmla="*/ 951391 h 1984848"/>
                <a:gd name="connsiteX308" fmla="*/ 120485 w 406380"/>
                <a:gd name="connsiteY308" fmla="*/ 913609 h 1984848"/>
                <a:gd name="connsiteX309" fmla="*/ 158267 w 406380"/>
                <a:gd name="connsiteY309" fmla="*/ 875827 h 1984848"/>
                <a:gd name="connsiteX310" fmla="*/ 75563 w 406380"/>
                <a:gd name="connsiteY310" fmla="*/ 875827 h 1984848"/>
                <a:gd name="connsiteX311" fmla="*/ 113345 w 406380"/>
                <a:gd name="connsiteY311" fmla="*/ 913609 h 1984848"/>
                <a:gd name="connsiteX312" fmla="*/ 75563 w 406380"/>
                <a:gd name="connsiteY312" fmla="*/ 951391 h 1984848"/>
                <a:gd name="connsiteX313" fmla="*/ 37781 w 406380"/>
                <a:gd name="connsiteY313" fmla="*/ 913609 h 1984848"/>
                <a:gd name="connsiteX314" fmla="*/ 75563 w 406380"/>
                <a:gd name="connsiteY314" fmla="*/ 875827 h 1984848"/>
                <a:gd name="connsiteX315" fmla="*/ 368598 w 406380"/>
                <a:gd name="connsiteY315" fmla="*/ 795535 h 1984848"/>
                <a:gd name="connsiteX316" fmla="*/ 406380 w 406380"/>
                <a:gd name="connsiteY316" fmla="*/ 833317 h 1984848"/>
                <a:gd name="connsiteX317" fmla="*/ 368598 w 406380"/>
                <a:gd name="connsiteY317" fmla="*/ 871099 h 1984848"/>
                <a:gd name="connsiteX318" fmla="*/ 330816 w 406380"/>
                <a:gd name="connsiteY318" fmla="*/ 833317 h 1984848"/>
                <a:gd name="connsiteX319" fmla="*/ 368598 w 406380"/>
                <a:gd name="connsiteY319" fmla="*/ 795535 h 1984848"/>
                <a:gd name="connsiteX320" fmla="*/ 285894 w 406380"/>
                <a:gd name="connsiteY320" fmla="*/ 795535 h 1984848"/>
                <a:gd name="connsiteX321" fmla="*/ 323676 w 406380"/>
                <a:gd name="connsiteY321" fmla="*/ 833317 h 1984848"/>
                <a:gd name="connsiteX322" fmla="*/ 285894 w 406380"/>
                <a:gd name="connsiteY322" fmla="*/ 871099 h 1984848"/>
                <a:gd name="connsiteX323" fmla="*/ 248112 w 406380"/>
                <a:gd name="connsiteY323" fmla="*/ 833317 h 1984848"/>
                <a:gd name="connsiteX324" fmla="*/ 285894 w 406380"/>
                <a:gd name="connsiteY324" fmla="*/ 795535 h 1984848"/>
                <a:gd name="connsiteX325" fmla="*/ 203190 w 406380"/>
                <a:gd name="connsiteY325" fmla="*/ 795535 h 1984848"/>
                <a:gd name="connsiteX326" fmla="*/ 240972 w 406380"/>
                <a:gd name="connsiteY326" fmla="*/ 833317 h 1984848"/>
                <a:gd name="connsiteX327" fmla="*/ 203190 w 406380"/>
                <a:gd name="connsiteY327" fmla="*/ 871099 h 1984848"/>
                <a:gd name="connsiteX328" fmla="*/ 165408 w 406380"/>
                <a:gd name="connsiteY328" fmla="*/ 833317 h 1984848"/>
                <a:gd name="connsiteX329" fmla="*/ 203190 w 406380"/>
                <a:gd name="connsiteY329" fmla="*/ 795535 h 1984848"/>
                <a:gd name="connsiteX330" fmla="*/ 120486 w 406380"/>
                <a:gd name="connsiteY330" fmla="*/ 795535 h 1984848"/>
                <a:gd name="connsiteX331" fmla="*/ 158268 w 406380"/>
                <a:gd name="connsiteY331" fmla="*/ 833317 h 1984848"/>
                <a:gd name="connsiteX332" fmla="*/ 120486 w 406380"/>
                <a:gd name="connsiteY332" fmla="*/ 871099 h 1984848"/>
                <a:gd name="connsiteX333" fmla="*/ 82704 w 406380"/>
                <a:gd name="connsiteY333" fmla="*/ 833317 h 1984848"/>
                <a:gd name="connsiteX334" fmla="*/ 120486 w 406380"/>
                <a:gd name="connsiteY334" fmla="*/ 795535 h 1984848"/>
                <a:gd name="connsiteX335" fmla="*/ 37782 w 406380"/>
                <a:gd name="connsiteY335" fmla="*/ 795535 h 1984848"/>
                <a:gd name="connsiteX336" fmla="*/ 75564 w 406380"/>
                <a:gd name="connsiteY336" fmla="*/ 833317 h 1984848"/>
                <a:gd name="connsiteX337" fmla="*/ 37782 w 406380"/>
                <a:gd name="connsiteY337" fmla="*/ 871099 h 1984848"/>
                <a:gd name="connsiteX338" fmla="*/ 0 w 406380"/>
                <a:gd name="connsiteY338" fmla="*/ 833317 h 1984848"/>
                <a:gd name="connsiteX339" fmla="*/ 37782 w 406380"/>
                <a:gd name="connsiteY339" fmla="*/ 795535 h 1984848"/>
                <a:gd name="connsiteX340" fmla="*/ 323675 w 406380"/>
                <a:gd name="connsiteY340" fmla="*/ 716720 h 1984848"/>
                <a:gd name="connsiteX341" fmla="*/ 361457 w 406380"/>
                <a:gd name="connsiteY341" fmla="*/ 754502 h 1984848"/>
                <a:gd name="connsiteX342" fmla="*/ 323675 w 406380"/>
                <a:gd name="connsiteY342" fmla="*/ 792284 h 1984848"/>
                <a:gd name="connsiteX343" fmla="*/ 285893 w 406380"/>
                <a:gd name="connsiteY343" fmla="*/ 754502 h 1984848"/>
                <a:gd name="connsiteX344" fmla="*/ 323675 w 406380"/>
                <a:gd name="connsiteY344" fmla="*/ 716720 h 1984848"/>
                <a:gd name="connsiteX345" fmla="*/ 240971 w 406380"/>
                <a:gd name="connsiteY345" fmla="*/ 716720 h 1984848"/>
                <a:gd name="connsiteX346" fmla="*/ 278753 w 406380"/>
                <a:gd name="connsiteY346" fmla="*/ 754502 h 1984848"/>
                <a:gd name="connsiteX347" fmla="*/ 240971 w 406380"/>
                <a:gd name="connsiteY347" fmla="*/ 792284 h 1984848"/>
                <a:gd name="connsiteX348" fmla="*/ 203189 w 406380"/>
                <a:gd name="connsiteY348" fmla="*/ 754502 h 1984848"/>
                <a:gd name="connsiteX349" fmla="*/ 240971 w 406380"/>
                <a:gd name="connsiteY349" fmla="*/ 716720 h 1984848"/>
                <a:gd name="connsiteX350" fmla="*/ 158267 w 406380"/>
                <a:gd name="connsiteY350" fmla="*/ 716720 h 1984848"/>
                <a:gd name="connsiteX351" fmla="*/ 196049 w 406380"/>
                <a:gd name="connsiteY351" fmla="*/ 754502 h 1984848"/>
                <a:gd name="connsiteX352" fmla="*/ 158267 w 406380"/>
                <a:gd name="connsiteY352" fmla="*/ 792284 h 1984848"/>
                <a:gd name="connsiteX353" fmla="*/ 120485 w 406380"/>
                <a:gd name="connsiteY353" fmla="*/ 754502 h 1984848"/>
                <a:gd name="connsiteX354" fmla="*/ 158267 w 406380"/>
                <a:gd name="connsiteY354" fmla="*/ 716720 h 1984848"/>
                <a:gd name="connsiteX355" fmla="*/ 75563 w 406380"/>
                <a:gd name="connsiteY355" fmla="*/ 716720 h 1984848"/>
                <a:gd name="connsiteX356" fmla="*/ 113345 w 406380"/>
                <a:gd name="connsiteY356" fmla="*/ 754502 h 1984848"/>
                <a:gd name="connsiteX357" fmla="*/ 75563 w 406380"/>
                <a:gd name="connsiteY357" fmla="*/ 792284 h 1984848"/>
                <a:gd name="connsiteX358" fmla="*/ 37781 w 406380"/>
                <a:gd name="connsiteY358" fmla="*/ 754502 h 1984848"/>
                <a:gd name="connsiteX359" fmla="*/ 75563 w 406380"/>
                <a:gd name="connsiteY359" fmla="*/ 716720 h 1984848"/>
                <a:gd name="connsiteX360" fmla="*/ 368598 w 406380"/>
                <a:gd name="connsiteY360" fmla="*/ 636428 h 1984848"/>
                <a:gd name="connsiteX361" fmla="*/ 406380 w 406380"/>
                <a:gd name="connsiteY361" fmla="*/ 674210 h 1984848"/>
                <a:gd name="connsiteX362" fmla="*/ 368598 w 406380"/>
                <a:gd name="connsiteY362" fmla="*/ 711992 h 1984848"/>
                <a:gd name="connsiteX363" fmla="*/ 330816 w 406380"/>
                <a:gd name="connsiteY363" fmla="*/ 674210 h 1984848"/>
                <a:gd name="connsiteX364" fmla="*/ 368598 w 406380"/>
                <a:gd name="connsiteY364" fmla="*/ 636428 h 1984848"/>
                <a:gd name="connsiteX365" fmla="*/ 285894 w 406380"/>
                <a:gd name="connsiteY365" fmla="*/ 636428 h 1984848"/>
                <a:gd name="connsiteX366" fmla="*/ 323676 w 406380"/>
                <a:gd name="connsiteY366" fmla="*/ 674210 h 1984848"/>
                <a:gd name="connsiteX367" fmla="*/ 285894 w 406380"/>
                <a:gd name="connsiteY367" fmla="*/ 711992 h 1984848"/>
                <a:gd name="connsiteX368" fmla="*/ 248112 w 406380"/>
                <a:gd name="connsiteY368" fmla="*/ 674210 h 1984848"/>
                <a:gd name="connsiteX369" fmla="*/ 285894 w 406380"/>
                <a:gd name="connsiteY369" fmla="*/ 636428 h 1984848"/>
                <a:gd name="connsiteX370" fmla="*/ 203190 w 406380"/>
                <a:gd name="connsiteY370" fmla="*/ 636428 h 1984848"/>
                <a:gd name="connsiteX371" fmla="*/ 240972 w 406380"/>
                <a:gd name="connsiteY371" fmla="*/ 674210 h 1984848"/>
                <a:gd name="connsiteX372" fmla="*/ 203190 w 406380"/>
                <a:gd name="connsiteY372" fmla="*/ 711992 h 1984848"/>
                <a:gd name="connsiteX373" fmla="*/ 165408 w 406380"/>
                <a:gd name="connsiteY373" fmla="*/ 674210 h 1984848"/>
                <a:gd name="connsiteX374" fmla="*/ 203190 w 406380"/>
                <a:gd name="connsiteY374" fmla="*/ 636428 h 1984848"/>
                <a:gd name="connsiteX375" fmla="*/ 120486 w 406380"/>
                <a:gd name="connsiteY375" fmla="*/ 636428 h 1984848"/>
                <a:gd name="connsiteX376" fmla="*/ 158268 w 406380"/>
                <a:gd name="connsiteY376" fmla="*/ 674210 h 1984848"/>
                <a:gd name="connsiteX377" fmla="*/ 120486 w 406380"/>
                <a:gd name="connsiteY377" fmla="*/ 711992 h 1984848"/>
                <a:gd name="connsiteX378" fmla="*/ 82704 w 406380"/>
                <a:gd name="connsiteY378" fmla="*/ 674210 h 1984848"/>
                <a:gd name="connsiteX379" fmla="*/ 120486 w 406380"/>
                <a:gd name="connsiteY379" fmla="*/ 636428 h 1984848"/>
                <a:gd name="connsiteX380" fmla="*/ 37782 w 406380"/>
                <a:gd name="connsiteY380" fmla="*/ 636428 h 1984848"/>
                <a:gd name="connsiteX381" fmla="*/ 75564 w 406380"/>
                <a:gd name="connsiteY381" fmla="*/ 674210 h 1984848"/>
                <a:gd name="connsiteX382" fmla="*/ 37782 w 406380"/>
                <a:gd name="connsiteY382" fmla="*/ 711992 h 1984848"/>
                <a:gd name="connsiteX383" fmla="*/ 0 w 406380"/>
                <a:gd name="connsiteY383" fmla="*/ 674210 h 1984848"/>
                <a:gd name="connsiteX384" fmla="*/ 37782 w 406380"/>
                <a:gd name="connsiteY384" fmla="*/ 636428 h 1984848"/>
                <a:gd name="connsiteX385" fmla="*/ 323675 w 406380"/>
                <a:gd name="connsiteY385" fmla="*/ 557613 h 1984848"/>
                <a:gd name="connsiteX386" fmla="*/ 361457 w 406380"/>
                <a:gd name="connsiteY386" fmla="*/ 595395 h 1984848"/>
                <a:gd name="connsiteX387" fmla="*/ 323675 w 406380"/>
                <a:gd name="connsiteY387" fmla="*/ 633177 h 1984848"/>
                <a:gd name="connsiteX388" fmla="*/ 285893 w 406380"/>
                <a:gd name="connsiteY388" fmla="*/ 595395 h 1984848"/>
                <a:gd name="connsiteX389" fmla="*/ 323675 w 406380"/>
                <a:gd name="connsiteY389" fmla="*/ 557613 h 1984848"/>
                <a:gd name="connsiteX390" fmla="*/ 240971 w 406380"/>
                <a:gd name="connsiteY390" fmla="*/ 557613 h 1984848"/>
                <a:gd name="connsiteX391" fmla="*/ 278753 w 406380"/>
                <a:gd name="connsiteY391" fmla="*/ 595395 h 1984848"/>
                <a:gd name="connsiteX392" fmla="*/ 240971 w 406380"/>
                <a:gd name="connsiteY392" fmla="*/ 633177 h 1984848"/>
                <a:gd name="connsiteX393" fmla="*/ 203189 w 406380"/>
                <a:gd name="connsiteY393" fmla="*/ 595395 h 1984848"/>
                <a:gd name="connsiteX394" fmla="*/ 240971 w 406380"/>
                <a:gd name="connsiteY394" fmla="*/ 557613 h 1984848"/>
                <a:gd name="connsiteX395" fmla="*/ 158267 w 406380"/>
                <a:gd name="connsiteY395" fmla="*/ 557613 h 1984848"/>
                <a:gd name="connsiteX396" fmla="*/ 196049 w 406380"/>
                <a:gd name="connsiteY396" fmla="*/ 595395 h 1984848"/>
                <a:gd name="connsiteX397" fmla="*/ 158267 w 406380"/>
                <a:gd name="connsiteY397" fmla="*/ 633177 h 1984848"/>
                <a:gd name="connsiteX398" fmla="*/ 120485 w 406380"/>
                <a:gd name="connsiteY398" fmla="*/ 595395 h 1984848"/>
                <a:gd name="connsiteX399" fmla="*/ 158267 w 406380"/>
                <a:gd name="connsiteY399" fmla="*/ 557613 h 1984848"/>
                <a:gd name="connsiteX400" fmla="*/ 75563 w 406380"/>
                <a:gd name="connsiteY400" fmla="*/ 557613 h 1984848"/>
                <a:gd name="connsiteX401" fmla="*/ 113345 w 406380"/>
                <a:gd name="connsiteY401" fmla="*/ 595395 h 1984848"/>
                <a:gd name="connsiteX402" fmla="*/ 75563 w 406380"/>
                <a:gd name="connsiteY402" fmla="*/ 633177 h 1984848"/>
                <a:gd name="connsiteX403" fmla="*/ 37781 w 406380"/>
                <a:gd name="connsiteY403" fmla="*/ 595395 h 1984848"/>
                <a:gd name="connsiteX404" fmla="*/ 75563 w 406380"/>
                <a:gd name="connsiteY404" fmla="*/ 557613 h 1984848"/>
                <a:gd name="connsiteX405" fmla="*/ 368598 w 406380"/>
                <a:gd name="connsiteY405" fmla="*/ 477321 h 1984848"/>
                <a:gd name="connsiteX406" fmla="*/ 406380 w 406380"/>
                <a:gd name="connsiteY406" fmla="*/ 515103 h 1984848"/>
                <a:gd name="connsiteX407" fmla="*/ 368598 w 406380"/>
                <a:gd name="connsiteY407" fmla="*/ 552885 h 1984848"/>
                <a:gd name="connsiteX408" fmla="*/ 330816 w 406380"/>
                <a:gd name="connsiteY408" fmla="*/ 515103 h 1984848"/>
                <a:gd name="connsiteX409" fmla="*/ 368598 w 406380"/>
                <a:gd name="connsiteY409" fmla="*/ 477321 h 1984848"/>
                <a:gd name="connsiteX410" fmla="*/ 285894 w 406380"/>
                <a:gd name="connsiteY410" fmla="*/ 477321 h 1984848"/>
                <a:gd name="connsiteX411" fmla="*/ 323676 w 406380"/>
                <a:gd name="connsiteY411" fmla="*/ 515103 h 1984848"/>
                <a:gd name="connsiteX412" fmla="*/ 285894 w 406380"/>
                <a:gd name="connsiteY412" fmla="*/ 552885 h 1984848"/>
                <a:gd name="connsiteX413" fmla="*/ 248112 w 406380"/>
                <a:gd name="connsiteY413" fmla="*/ 515103 h 1984848"/>
                <a:gd name="connsiteX414" fmla="*/ 285894 w 406380"/>
                <a:gd name="connsiteY414" fmla="*/ 477321 h 1984848"/>
                <a:gd name="connsiteX415" fmla="*/ 203190 w 406380"/>
                <a:gd name="connsiteY415" fmla="*/ 477321 h 1984848"/>
                <a:gd name="connsiteX416" fmla="*/ 240972 w 406380"/>
                <a:gd name="connsiteY416" fmla="*/ 515103 h 1984848"/>
                <a:gd name="connsiteX417" fmla="*/ 203190 w 406380"/>
                <a:gd name="connsiteY417" fmla="*/ 552885 h 1984848"/>
                <a:gd name="connsiteX418" fmla="*/ 165408 w 406380"/>
                <a:gd name="connsiteY418" fmla="*/ 515103 h 1984848"/>
                <a:gd name="connsiteX419" fmla="*/ 203190 w 406380"/>
                <a:gd name="connsiteY419" fmla="*/ 477321 h 1984848"/>
                <a:gd name="connsiteX420" fmla="*/ 120486 w 406380"/>
                <a:gd name="connsiteY420" fmla="*/ 477321 h 1984848"/>
                <a:gd name="connsiteX421" fmla="*/ 158268 w 406380"/>
                <a:gd name="connsiteY421" fmla="*/ 515103 h 1984848"/>
                <a:gd name="connsiteX422" fmla="*/ 120486 w 406380"/>
                <a:gd name="connsiteY422" fmla="*/ 552885 h 1984848"/>
                <a:gd name="connsiteX423" fmla="*/ 82704 w 406380"/>
                <a:gd name="connsiteY423" fmla="*/ 515103 h 1984848"/>
                <a:gd name="connsiteX424" fmla="*/ 120486 w 406380"/>
                <a:gd name="connsiteY424" fmla="*/ 477321 h 1984848"/>
                <a:gd name="connsiteX425" fmla="*/ 37782 w 406380"/>
                <a:gd name="connsiteY425" fmla="*/ 477321 h 1984848"/>
                <a:gd name="connsiteX426" fmla="*/ 75564 w 406380"/>
                <a:gd name="connsiteY426" fmla="*/ 515103 h 1984848"/>
                <a:gd name="connsiteX427" fmla="*/ 37782 w 406380"/>
                <a:gd name="connsiteY427" fmla="*/ 552885 h 1984848"/>
                <a:gd name="connsiteX428" fmla="*/ 0 w 406380"/>
                <a:gd name="connsiteY428" fmla="*/ 515103 h 1984848"/>
                <a:gd name="connsiteX429" fmla="*/ 37782 w 406380"/>
                <a:gd name="connsiteY429" fmla="*/ 477321 h 1984848"/>
                <a:gd name="connsiteX430" fmla="*/ 323675 w 406380"/>
                <a:gd name="connsiteY430" fmla="*/ 398506 h 1984848"/>
                <a:gd name="connsiteX431" fmla="*/ 361457 w 406380"/>
                <a:gd name="connsiteY431" fmla="*/ 436288 h 1984848"/>
                <a:gd name="connsiteX432" fmla="*/ 323675 w 406380"/>
                <a:gd name="connsiteY432" fmla="*/ 474070 h 1984848"/>
                <a:gd name="connsiteX433" fmla="*/ 285893 w 406380"/>
                <a:gd name="connsiteY433" fmla="*/ 436288 h 1984848"/>
                <a:gd name="connsiteX434" fmla="*/ 323675 w 406380"/>
                <a:gd name="connsiteY434" fmla="*/ 398506 h 1984848"/>
                <a:gd name="connsiteX435" fmla="*/ 240971 w 406380"/>
                <a:gd name="connsiteY435" fmla="*/ 398506 h 1984848"/>
                <a:gd name="connsiteX436" fmla="*/ 278753 w 406380"/>
                <a:gd name="connsiteY436" fmla="*/ 436288 h 1984848"/>
                <a:gd name="connsiteX437" fmla="*/ 240971 w 406380"/>
                <a:gd name="connsiteY437" fmla="*/ 474070 h 1984848"/>
                <a:gd name="connsiteX438" fmla="*/ 203189 w 406380"/>
                <a:gd name="connsiteY438" fmla="*/ 436288 h 1984848"/>
                <a:gd name="connsiteX439" fmla="*/ 240971 w 406380"/>
                <a:gd name="connsiteY439" fmla="*/ 398506 h 1984848"/>
                <a:gd name="connsiteX440" fmla="*/ 158267 w 406380"/>
                <a:gd name="connsiteY440" fmla="*/ 398506 h 1984848"/>
                <a:gd name="connsiteX441" fmla="*/ 196049 w 406380"/>
                <a:gd name="connsiteY441" fmla="*/ 436288 h 1984848"/>
                <a:gd name="connsiteX442" fmla="*/ 158267 w 406380"/>
                <a:gd name="connsiteY442" fmla="*/ 474070 h 1984848"/>
                <a:gd name="connsiteX443" fmla="*/ 120485 w 406380"/>
                <a:gd name="connsiteY443" fmla="*/ 436288 h 1984848"/>
                <a:gd name="connsiteX444" fmla="*/ 158267 w 406380"/>
                <a:gd name="connsiteY444" fmla="*/ 398506 h 1984848"/>
                <a:gd name="connsiteX445" fmla="*/ 75563 w 406380"/>
                <a:gd name="connsiteY445" fmla="*/ 398506 h 1984848"/>
                <a:gd name="connsiteX446" fmla="*/ 113345 w 406380"/>
                <a:gd name="connsiteY446" fmla="*/ 436288 h 1984848"/>
                <a:gd name="connsiteX447" fmla="*/ 75563 w 406380"/>
                <a:gd name="connsiteY447" fmla="*/ 474070 h 1984848"/>
                <a:gd name="connsiteX448" fmla="*/ 37781 w 406380"/>
                <a:gd name="connsiteY448" fmla="*/ 436288 h 1984848"/>
                <a:gd name="connsiteX449" fmla="*/ 75563 w 406380"/>
                <a:gd name="connsiteY449" fmla="*/ 398506 h 1984848"/>
                <a:gd name="connsiteX450" fmla="*/ 368598 w 406380"/>
                <a:gd name="connsiteY450" fmla="*/ 318214 h 1984848"/>
                <a:gd name="connsiteX451" fmla="*/ 406380 w 406380"/>
                <a:gd name="connsiteY451" fmla="*/ 355996 h 1984848"/>
                <a:gd name="connsiteX452" fmla="*/ 368598 w 406380"/>
                <a:gd name="connsiteY452" fmla="*/ 393778 h 1984848"/>
                <a:gd name="connsiteX453" fmla="*/ 330816 w 406380"/>
                <a:gd name="connsiteY453" fmla="*/ 355996 h 1984848"/>
                <a:gd name="connsiteX454" fmla="*/ 368598 w 406380"/>
                <a:gd name="connsiteY454" fmla="*/ 318214 h 1984848"/>
                <a:gd name="connsiteX455" fmla="*/ 285894 w 406380"/>
                <a:gd name="connsiteY455" fmla="*/ 318214 h 1984848"/>
                <a:gd name="connsiteX456" fmla="*/ 323676 w 406380"/>
                <a:gd name="connsiteY456" fmla="*/ 355996 h 1984848"/>
                <a:gd name="connsiteX457" fmla="*/ 285894 w 406380"/>
                <a:gd name="connsiteY457" fmla="*/ 393778 h 1984848"/>
                <a:gd name="connsiteX458" fmla="*/ 248112 w 406380"/>
                <a:gd name="connsiteY458" fmla="*/ 355996 h 1984848"/>
                <a:gd name="connsiteX459" fmla="*/ 285894 w 406380"/>
                <a:gd name="connsiteY459" fmla="*/ 318214 h 1984848"/>
                <a:gd name="connsiteX460" fmla="*/ 203190 w 406380"/>
                <a:gd name="connsiteY460" fmla="*/ 318214 h 1984848"/>
                <a:gd name="connsiteX461" fmla="*/ 240972 w 406380"/>
                <a:gd name="connsiteY461" fmla="*/ 355996 h 1984848"/>
                <a:gd name="connsiteX462" fmla="*/ 203190 w 406380"/>
                <a:gd name="connsiteY462" fmla="*/ 393778 h 1984848"/>
                <a:gd name="connsiteX463" fmla="*/ 165408 w 406380"/>
                <a:gd name="connsiteY463" fmla="*/ 355996 h 1984848"/>
                <a:gd name="connsiteX464" fmla="*/ 203190 w 406380"/>
                <a:gd name="connsiteY464" fmla="*/ 318214 h 1984848"/>
                <a:gd name="connsiteX465" fmla="*/ 120486 w 406380"/>
                <a:gd name="connsiteY465" fmla="*/ 318214 h 1984848"/>
                <a:gd name="connsiteX466" fmla="*/ 158268 w 406380"/>
                <a:gd name="connsiteY466" fmla="*/ 355996 h 1984848"/>
                <a:gd name="connsiteX467" fmla="*/ 120486 w 406380"/>
                <a:gd name="connsiteY467" fmla="*/ 393778 h 1984848"/>
                <a:gd name="connsiteX468" fmla="*/ 82704 w 406380"/>
                <a:gd name="connsiteY468" fmla="*/ 355996 h 1984848"/>
                <a:gd name="connsiteX469" fmla="*/ 120486 w 406380"/>
                <a:gd name="connsiteY469" fmla="*/ 318214 h 1984848"/>
                <a:gd name="connsiteX470" fmla="*/ 37782 w 406380"/>
                <a:gd name="connsiteY470" fmla="*/ 318214 h 1984848"/>
                <a:gd name="connsiteX471" fmla="*/ 75564 w 406380"/>
                <a:gd name="connsiteY471" fmla="*/ 355996 h 1984848"/>
                <a:gd name="connsiteX472" fmla="*/ 37782 w 406380"/>
                <a:gd name="connsiteY472" fmla="*/ 393778 h 1984848"/>
                <a:gd name="connsiteX473" fmla="*/ 0 w 406380"/>
                <a:gd name="connsiteY473" fmla="*/ 355996 h 1984848"/>
                <a:gd name="connsiteX474" fmla="*/ 37782 w 406380"/>
                <a:gd name="connsiteY474" fmla="*/ 318214 h 1984848"/>
                <a:gd name="connsiteX475" fmla="*/ 323675 w 406380"/>
                <a:gd name="connsiteY475" fmla="*/ 239399 h 1984848"/>
                <a:gd name="connsiteX476" fmla="*/ 361457 w 406380"/>
                <a:gd name="connsiteY476" fmla="*/ 277181 h 1984848"/>
                <a:gd name="connsiteX477" fmla="*/ 323675 w 406380"/>
                <a:gd name="connsiteY477" fmla="*/ 314963 h 1984848"/>
                <a:gd name="connsiteX478" fmla="*/ 285893 w 406380"/>
                <a:gd name="connsiteY478" fmla="*/ 277181 h 1984848"/>
                <a:gd name="connsiteX479" fmla="*/ 323675 w 406380"/>
                <a:gd name="connsiteY479" fmla="*/ 239399 h 1984848"/>
                <a:gd name="connsiteX480" fmla="*/ 240971 w 406380"/>
                <a:gd name="connsiteY480" fmla="*/ 239399 h 1984848"/>
                <a:gd name="connsiteX481" fmla="*/ 278753 w 406380"/>
                <a:gd name="connsiteY481" fmla="*/ 277181 h 1984848"/>
                <a:gd name="connsiteX482" fmla="*/ 240971 w 406380"/>
                <a:gd name="connsiteY482" fmla="*/ 314963 h 1984848"/>
                <a:gd name="connsiteX483" fmla="*/ 203189 w 406380"/>
                <a:gd name="connsiteY483" fmla="*/ 277181 h 1984848"/>
                <a:gd name="connsiteX484" fmla="*/ 240971 w 406380"/>
                <a:gd name="connsiteY484" fmla="*/ 239399 h 1984848"/>
                <a:gd name="connsiteX485" fmla="*/ 158267 w 406380"/>
                <a:gd name="connsiteY485" fmla="*/ 239399 h 1984848"/>
                <a:gd name="connsiteX486" fmla="*/ 196049 w 406380"/>
                <a:gd name="connsiteY486" fmla="*/ 277181 h 1984848"/>
                <a:gd name="connsiteX487" fmla="*/ 158267 w 406380"/>
                <a:gd name="connsiteY487" fmla="*/ 314963 h 1984848"/>
                <a:gd name="connsiteX488" fmla="*/ 120485 w 406380"/>
                <a:gd name="connsiteY488" fmla="*/ 277181 h 1984848"/>
                <a:gd name="connsiteX489" fmla="*/ 158267 w 406380"/>
                <a:gd name="connsiteY489" fmla="*/ 239399 h 1984848"/>
                <a:gd name="connsiteX490" fmla="*/ 75563 w 406380"/>
                <a:gd name="connsiteY490" fmla="*/ 239399 h 1984848"/>
                <a:gd name="connsiteX491" fmla="*/ 113345 w 406380"/>
                <a:gd name="connsiteY491" fmla="*/ 277181 h 1984848"/>
                <a:gd name="connsiteX492" fmla="*/ 75563 w 406380"/>
                <a:gd name="connsiteY492" fmla="*/ 314963 h 1984848"/>
                <a:gd name="connsiteX493" fmla="*/ 37781 w 406380"/>
                <a:gd name="connsiteY493" fmla="*/ 277181 h 1984848"/>
                <a:gd name="connsiteX494" fmla="*/ 75563 w 406380"/>
                <a:gd name="connsiteY494" fmla="*/ 239399 h 1984848"/>
                <a:gd name="connsiteX495" fmla="*/ 368598 w 406380"/>
                <a:gd name="connsiteY495" fmla="*/ 159107 h 1984848"/>
                <a:gd name="connsiteX496" fmla="*/ 406380 w 406380"/>
                <a:gd name="connsiteY496" fmla="*/ 196889 h 1984848"/>
                <a:gd name="connsiteX497" fmla="*/ 368598 w 406380"/>
                <a:gd name="connsiteY497" fmla="*/ 234671 h 1984848"/>
                <a:gd name="connsiteX498" fmla="*/ 330816 w 406380"/>
                <a:gd name="connsiteY498" fmla="*/ 196889 h 1984848"/>
                <a:gd name="connsiteX499" fmla="*/ 368598 w 406380"/>
                <a:gd name="connsiteY499" fmla="*/ 159107 h 1984848"/>
                <a:gd name="connsiteX500" fmla="*/ 285894 w 406380"/>
                <a:gd name="connsiteY500" fmla="*/ 159107 h 1984848"/>
                <a:gd name="connsiteX501" fmla="*/ 323676 w 406380"/>
                <a:gd name="connsiteY501" fmla="*/ 196889 h 1984848"/>
                <a:gd name="connsiteX502" fmla="*/ 285894 w 406380"/>
                <a:gd name="connsiteY502" fmla="*/ 234671 h 1984848"/>
                <a:gd name="connsiteX503" fmla="*/ 248112 w 406380"/>
                <a:gd name="connsiteY503" fmla="*/ 196889 h 1984848"/>
                <a:gd name="connsiteX504" fmla="*/ 285894 w 406380"/>
                <a:gd name="connsiteY504" fmla="*/ 159107 h 1984848"/>
                <a:gd name="connsiteX505" fmla="*/ 203190 w 406380"/>
                <a:gd name="connsiteY505" fmla="*/ 159107 h 1984848"/>
                <a:gd name="connsiteX506" fmla="*/ 240972 w 406380"/>
                <a:gd name="connsiteY506" fmla="*/ 196889 h 1984848"/>
                <a:gd name="connsiteX507" fmla="*/ 203190 w 406380"/>
                <a:gd name="connsiteY507" fmla="*/ 234671 h 1984848"/>
                <a:gd name="connsiteX508" fmla="*/ 165408 w 406380"/>
                <a:gd name="connsiteY508" fmla="*/ 196889 h 1984848"/>
                <a:gd name="connsiteX509" fmla="*/ 203190 w 406380"/>
                <a:gd name="connsiteY509" fmla="*/ 159107 h 1984848"/>
                <a:gd name="connsiteX510" fmla="*/ 120486 w 406380"/>
                <a:gd name="connsiteY510" fmla="*/ 159107 h 1984848"/>
                <a:gd name="connsiteX511" fmla="*/ 158268 w 406380"/>
                <a:gd name="connsiteY511" fmla="*/ 196889 h 1984848"/>
                <a:gd name="connsiteX512" fmla="*/ 120486 w 406380"/>
                <a:gd name="connsiteY512" fmla="*/ 234671 h 1984848"/>
                <a:gd name="connsiteX513" fmla="*/ 82704 w 406380"/>
                <a:gd name="connsiteY513" fmla="*/ 196889 h 1984848"/>
                <a:gd name="connsiteX514" fmla="*/ 120486 w 406380"/>
                <a:gd name="connsiteY514" fmla="*/ 159107 h 1984848"/>
                <a:gd name="connsiteX515" fmla="*/ 37782 w 406380"/>
                <a:gd name="connsiteY515" fmla="*/ 159107 h 1984848"/>
                <a:gd name="connsiteX516" fmla="*/ 75564 w 406380"/>
                <a:gd name="connsiteY516" fmla="*/ 196889 h 1984848"/>
                <a:gd name="connsiteX517" fmla="*/ 37782 w 406380"/>
                <a:gd name="connsiteY517" fmla="*/ 234671 h 1984848"/>
                <a:gd name="connsiteX518" fmla="*/ 0 w 406380"/>
                <a:gd name="connsiteY518" fmla="*/ 196889 h 1984848"/>
                <a:gd name="connsiteX519" fmla="*/ 37782 w 406380"/>
                <a:gd name="connsiteY519" fmla="*/ 159107 h 1984848"/>
                <a:gd name="connsiteX520" fmla="*/ 323675 w 406380"/>
                <a:gd name="connsiteY520" fmla="*/ 80292 h 1984848"/>
                <a:gd name="connsiteX521" fmla="*/ 361457 w 406380"/>
                <a:gd name="connsiteY521" fmla="*/ 118074 h 1984848"/>
                <a:gd name="connsiteX522" fmla="*/ 323675 w 406380"/>
                <a:gd name="connsiteY522" fmla="*/ 155856 h 1984848"/>
                <a:gd name="connsiteX523" fmla="*/ 285893 w 406380"/>
                <a:gd name="connsiteY523" fmla="*/ 118074 h 1984848"/>
                <a:gd name="connsiteX524" fmla="*/ 323675 w 406380"/>
                <a:gd name="connsiteY524" fmla="*/ 80292 h 1984848"/>
                <a:gd name="connsiteX525" fmla="*/ 240971 w 406380"/>
                <a:gd name="connsiteY525" fmla="*/ 80292 h 1984848"/>
                <a:gd name="connsiteX526" fmla="*/ 278753 w 406380"/>
                <a:gd name="connsiteY526" fmla="*/ 118074 h 1984848"/>
                <a:gd name="connsiteX527" fmla="*/ 240971 w 406380"/>
                <a:gd name="connsiteY527" fmla="*/ 155856 h 1984848"/>
                <a:gd name="connsiteX528" fmla="*/ 203189 w 406380"/>
                <a:gd name="connsiteY528" fmla="*/ 118074 h 1984848"/>
                <a:gd name="connsiteX529" fmla="*/ 240971 w 406380"/>
                <a:gd name="connsiteY529" fmla="*/ 80292 h 1984848"/>
                <a:gd name="connsiteX530" fmla="*/ 158267 w 406380"/>
                <a:gd name="connsiteY530" fmla="*/ 80292 h 1984848"/>
                <a:gd name="connsiteX531" fmla="*/ 196049 w 406380"/>
                <a:gd name="connsiteY531" fmla="*/ 118074 h 1984848"/>
                <a:gd name="connsiteX532" fmla="*/ 158267 w 406380"/>
                <a:gd name="connsiteY532" fmla="*/ 155856 h 1984848"/>
                <a:gd name="connsiteX533" fmla="*/ 120485 w 406380"/>
                <a:gd name="connsiteY533" fmla="*/ 118074 h 1984848"/>
                <a:gd name="connsiteX534" fmla="*/ 158267 w 406380"/>
                <a:gd name="connsiteY534" fmla="*/ 80292 h 1984848"/>
                <a:gd name="connsiteX535" fmla="*/ 75563 w 406380"/>
                <a:gd name="connsiteY535" fmla="*/ 80292 h 1984848"/>
                <a:gd name="connsiteX536" fmla="*/ 113345 w 406380"/>
                <a:gd name="connsiteY536" fmla="*/ 118074 h 1984848"/>
                <a:gd name="connsiteX537" fmla="*/ 75563 w 406380"/>
                <a:gd name="connsiteY537" fmla="*/ 155856 h 1984848"/>
                <a:gd name="connsiteX538" fmla="*/ 37781 w 406380"/>
                <a:gd name="connsiteY538" fmla="*/ 118074 h 1984848"/>
                <a:gd name="connsiteX539" fmla="*/ 75563 w 406380"/>
                <a:gd name="connsiteY539" fmla="*/ 80292 h 1984848"/>
                <a:gd name="connsiteX540" fmla="*/ 368598 w 406380"/>
                <a:gd name="connsiteY540" fmla="*/ 0 h 1984848"/>
                <a:gd name="connsiteX541" fmla="*/ 406380 w 406380"/>
                <a:gd name="connsiteY541" fmla="*/ 37782 h 1984848"/>
                <a:gd name="connsiteX542" fmla="*/ 368598 w 406380"/>
                <a:gd name="connsiteY542" fmla="*/ 75564 h 1984848"/>
                <a:gd name="connsiteX543" fmla="*/ 330816 w 406380"/>
                <a:gd name="connsiteY543" fmla="*/ 37782 h 1984848"/>
                <a:gd name="connsiteX544" fmla="*/ 368598 w 406380"/>
                <a:gd name="connsiteY544" fmla="*/ 0 h 1984848"/>
                <a:gd name="connsiteX545" fmla="*/ 285894 w 406380"/>
                <a:gd name="connsiteY545" fmla="*/ 0 h 1984848"/>
                <a:gd name="connsiteX546" fmla="*/ 323676 w 406380"/>
                <a:gd name="connsiteY546" fmla="*/ 37782 h 1984848"/>
                <a:gd name="connsiteX547" fmla="*/ 285894 w 406380"/>
                <a:gd name="connsiteY547" fmla="*/ 75564 h 1984848"/>
                <a:gd name="connsiteX548" fmla="*/ 248112 w 406380"/>
                <a:gd name="connsiteY548" fmla="*/ 37782 h 1984848"/>
                <a:gd name="connsiteX549" fmla="*/ 285894 w 406380"/>
                <a:gd name="connsiteY549" fmla="*/ 0 h 1984848"/>
                <a:gd name="connsiteX550" fmla="*/ 203190 w 406380"/>
                <a:gd name="connsiteY550" fmla="*/ 0 h 1984848"/>
                <a:gd name="connsiteX551" fmla="*/ 240972 w 406380"/>
                <a:gd name="connsiteY551" fmla="*/ 37782 h 1984848"/>
                <a:gd name="connsiteX552" fmla="*/ 203190 w 406380"/>
                <a:gd name="connsiteY552" fmla="*/ 75564 h 1984848"/>
                <a:gd name="connsiteX553" fmla="*/ 165408 w 406380"/>
                <a:gd name="connsiteY553" fmla="*/ 37782 h 1984848"/>
                <a:gd name="connsiteX554" fmla="*/ 203190 w 406380"/>
                <a:gd name="connsiteY554" fmla="*/ 0 h 1984848"/>
                <a:gd name="connsiteX555" fmla="*/ 120486 w 406380"/>
                <a:gd name="connsiteY555" fmla="*/ 0 h 1984848"/>
                <a:gd name="connsiteX556" fmla="*/ 158268 w 406380"/>
                <a:gd name="connsiteY556" fmla="*/ 37782 h 1984848"/>
                <a:gd name="connsiteX557" fmla="*/ 120486 w 406380"/>
                <a:gd name="connsiteY557" fmla="*/ 75564 h 1984848"/>
                <a:gd name="connsiteX558" fmla="*/ 82704 w 406380"/>
                <a:gd name="connsiteY558" fmla="*/ 37782 h 1984848"/>
                <a:gd name="connsiteX559" fmla="*/ 120486 w 406380"/>
                <a:gd name="connsiteY559" fmla="*/ 0 h 1984848"/>
                <a:gd name="connsiteX560" fmla="*/ 37782 w 406380"/>
                <a:gd name="connsiteY560" fmla="*/ 0 h 1984848"/>
                <a:gd name="connsiteX561" fmla="*/ 75564 w 406380"/>
                <a:gd name="connsiteY561" fmla="*/ 37782 h 1984848"/>
                <a:gd name="connsiteX562" fmla="*/ 37782 w 406380"/>
                <a:gd name="connsiteY562" fmla="*/ 75564 h 1984848"/>
                <a:gd name="connsiteX563" fmla="*/ 0 w 406380"/>
                <a:gd name="connsiteY563" fmla="*/ 37782 h 1984848"/>
                <a:gd name="connsiteX564" fmla="*/ 37782 w 406380"/>
                <a:gd name="connsiteY564" fmla="*/ 0 h 19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Lst>
              <a:rect l="l" t="t" r="r" b="b"/>
              <a:pathLst>
                <a:path w="406380" h="1984848">
                  <a:moveTo>
                    <a:pt x="368598" y="1909284"/>
                  </a:moveTo>
                  <a:cubicBezTo>
                    <a:pt x="389464" y="1909284"/>
                    <a:pt x="406380" y="1926200"/>
                    <a:pt x="406380" y="1947066"/>
                  </a:cubicBezTo>
                  <a:cubicBezTo>
                    <a:pt x="406380" y="1967932"/>
                    <a:pt x="389464" y="1984848"/>
                    <a:pt x="368598" y="1984848"/>
                  </a:cubicBezTo>
                  <a:cubicBezTo>
                    <a:pt x="347732" y="1984848"/>
                    <a:pt x="330816" y="1967932"/>
                    <a:pt x="330816" y="1947066"/>
                  </a:cubicBezTo>
                  <a:cubicBezTo>
                    <a:pt x="330816" y="1926200"/>
                    <a:pt x="347732" y="1909284"/>
                    <a:pt x="368598" y="1909284"/>
                  </a:cubicBezTo>
                  <a:close/>
                  <a:moveTo>
                    <a:pt x="285894" y="1909284"/>
                  </a:moveTo>
                  <a:cubicBezTo>
                    <a:pt x="306760" y="1909284"/>
                    <a:pt x="323676" y="1926200"/>
                    <a:pt x="323676" y="1947066"/>
                  </a:cubicBezTo>
                  <a:cubicBezTo>
                    <a:pt x="323676" y="1967932"/>
                    <a:pt x="306760" y="1984848"/>
                    <a:pt x="285894" y="1984848"/>
                  </a:cubicBezTo>
                  <a:cubicBezTo>
                    <a:pt x="265028" y="1984848"/>
                    <a:pt x="248112" y="1967932"/>
                    <a:pt x="248112" y="1947066"/>
                  </a:cubicBezTo>
                  <a:cubicBezTo>
                    <a:pt x="248112" y="1926200"/>
                    <a:pt x="265028" y="1909284"/>
                    <a:pt x="285894" y="1909284"/>
                  </a:cubicBezTo>
                  <a:close/>
                  <a:moveTo>
                    <a:pt x="203190" y="1909284"/>
                  </a:moveTo>
                  <a:cubicBezTo>
                    <a:pt x="224056" y="1909284"/>
                    <a:pt x="240972" y="1926200"/>
                    <a:pt x="240972" y="1947066"/>
                  </a:cubicBezTo>
                  <a:cubicBezTo>
                    <a:pt x="240972" y="1967932"/>
                    <a:pt x="224056" y="1984848"/>
                    <a:pt x="203190" y="1984848"/>
                  </a:cubicBezTo>
                  <a:cubicBezTo>
                    <a:pt x="182324" y="1984848"/>
                    <a:pt x="165408" y="1967932"/>
                    <a:pt x="165408" y="1947066"/>
                  </a:cubicBezTo>
                  <a:cubicBezTo>
                    <a:pt x="165408" y="1926200"/>
                    <a:pt x="182324" y="1909284"/>
                    <a:pt x="203190" y="1909284"/>
                  </a:cubicBezTo>
                  <a:close/>
                  <a:moveTo>
                    <a:pt x="120486" y="1909284"/>
                  </a:moveTo>
                  <a:cubicBezTo>
                    <a:pt x="141352" y="1909284"/>
                    <a:pt x="158268" y="1926200"/>
                    <a:pt x="158268" y="1947066"/>
                  </a:cubicBezTo>
                  <a:cubicBezTo>
                    <a:pt x="158268" y="1967932"/>
                    <a:pt x="141352" y="1984848"/>
                    <a:pt x="120486" y="1984848"/>
                  </a:cubicBezTo>
                  <a:cubicBezTo>
                    <a:pt x="99620" y="1984848"/>
                    <a:pt x="82704" y="1967932"/>
                    <a:pt x="82704" y="1947066"/>
                  </a:cubicBezTo>
                  <a:cubicBezTo>
                    <a:pt x="82704" y="1926200"/>
                    <a:pt x="99620" y="1909284"/>
                    <a:pt x="120486" y="1909284"/>
                  </a:cubicBezTo>
                  <a:close/>
                  <a:moveTo>
                    <a:pt x="37782" y="1909284"/>
                  </a:moveTo>
                  <a:cubicBezTo>
                    <a:pt x="58648" y="1909284"/>
                    <a:pt x="75564" y="1926200"/>
                    <a:pt x="75564" y="1947066"/>
                  </a:cubicBezTo>
                  <a:cubicBezTo>
                    <a:pt x="75564" y="1967932"/>
                    <a:pt x="58648" y="1984848"/>
                    <a:pt x="37782" y="1984848"/>
                  </a:cubicBezTo>
                  <a:cubicBezTo>
                    <a:pt x="16916" y="1984848"/>
                    <a:pt x="0" y="1967932"/>
                    <a:pt x="0" y="1947066"/>
                  </a:cubicBezTo>
                  <a:cubicBezTo>
                    <a:pt x="0" y="1926200"/>
                    <a:pt x="16916" y="1909284"/>
                    <a:pt x="37782" y="1909284"/>
                  </a:cubicBezTo>
                  <a:close/>
                  <a:moveTo>
                    <a:pt x="323675" y="1830469"/>
                  </a:moveTo>
                  <a:cubicBezTo>
                    <a:pt x="344541" y="1830469"/>
                    <a:pt x="361457" y="1847385"/>
                    <a:pt x="361457" y="1868251"/>
                  </a:cubicBezTo>
                  <a:cubicBezTo>
                    <a:pt x="361457" y="1889117"/>
                    <a:pt x="344541" y="1906033"/>
                    <a:pt x="323675" y="1906033"/>
                  </a:cubicBezTo>
                  <a:cubicBezTo>
                    <a:pt x="302809" y="1906033"/>
                    <a:pt x="285893" y="1889117"/>
                    <a:pt x="285893" y="1868251"/>
                  </a:cubicBezTo>
                  <a:cubicBezTo>
                    <a:pt x="285893" y="1847385"/>
                    <a:pt x="302809" y="1830469"/>
                    <a:pt x="323675" y="1830469"/>
                  </a:cubicBezTo>
                  <a:close/>
                  <a:moveTo>
                    <a:pt x="240971" y="1830469"/>
                  </a:moveTo>
                  <a:cubicBezTo>
                    <a:pt x="261837" y="1830469"/>
                    <a:pt x="278753" y="1847385"/>
                    <a:pt x="278753" y="1868251"/>
                  </a:cubicBezTo>
                  <a:cubicBezTo>
                    <a:pt x="278753" y="1889117"/>
                    <a:pt x="261837" y="1906033"/>
                    <a:pt x="240971" y="1906033"/>
                  </a:cubicBezTo>
                  <a:cubicBezTo>
                    <a:pt x="220105" y="1906033"/>
                    <a:pt x="203189" y="1889117"/>
                    <a:pt x="203189" y="1868251"/>
                  </a:cubicBezTo>
                  <a:cubicBezTo>
                    <a:pt x="203189" y="1847385"/>
                    <a:pt x="220105" y="1830469"/>
                    <a:pt x="240971" y="1830469"/>
                  </a:cubicBezTo>
                  <a:close/>
                  <a:moveTo>
                    <a:pt x="158267" y="1830469"/>
                  </a:moveTo>
                  <a:cubicBezTo>
                    <a:pt x="179133" y="1830469"/>
                    <a:pt x="196049" y="1847385"/>
                    <a:pt x="196049" y="1868251"/>
                  </a:cubicBezTo>
                  <a:cubicBezTo>
                    <a:pt x="196049" y="1889117"/>
                    <a:pt x="179133" y="1906033"/>
                    <a:pt x="158267" y="1906033"/>
                  </a:cubicBezTo>
                  <a:cubicBezTo>
                    <a:pt x="137401" y="1906033"/>
                    <a:pt x="120485" y="1889117"/>
                    <a:pt x="120485" y="1868251"/>
                  </a:cubicBezTo>
                  <a:cubicBezTo>
                    <a:pt x="120485" y="1847385"/>
                    <a:pt x="137401" y="1830469"/>
                    <a:pt x="158267" y="1830469"/>
                  </a:cubicBezTo>
                  <a:close/>
                  <a:moveTo>
                    <a:pt x="75563" y="1830469"/>
                  </a:moveTo>
                  <a:cubicBezTo>
                    <a:pt x="96429" y="1830469"/>
                    <a:pt x="113345" y="1847385"/>
                    <a:pt x="113345" y="1868251"/>
                  </a:cubicBezTo>
                  <a:cubicBezTo>
                    <a:pt x="113345" y="1889117"/>
                    <a:pt x="96429" y="1906033"/>
                    <a:pt x="75563" y="1906033"/>
                  </a:cubicBezTo>
                  <a:cubicBezTo>
                    <a:pt x="54697" y="1906033"/>
                    <a:pt x="37781" y="1889117"/>
                    <a:pt x="37781" y="1868251"/>
                  </a:cubicBezTo>
                  <a:cubicBezTo>
                    <a:pt x="37781" y="1847385"/>
                    <a:pt x="54697" y="1830469"/>
                    <a:pt x="75563" y="1830469"/>
                  </a:cubicBezTo>
                  <a:close/>
                  <a:moveTo>
                    <a:pt x="368598" y="1750177"/>
                  </a:moveTo>
                  <a:cubicBezTo>
                    <a:pt x="389464" y="1750177"/>
                    <a:pt x="406380" y="1767093"/>
                    <a:pt x="406380" y="1787959"/>
                  </a:cubicBezTo>
                  <a:cubicBezTo>
                    <a:pt x="406380" y="1808825"/>
                    <a:pt x="389464" y="1825741"/>
                    <a:pt x="368598" y="1825741"/>
                  </a:cubicBezTo>
                  <a:cubicBezTo>
                    <a:pt x="347732" y="1825741"/>
                    <a:pt x="330816" y="1808825"/>
                    <a:pt x="330816" y="1787959"/>
                  </a:cubicBezTo>
                  <a:cubicBezTo>
                    <a:pt x="330816" y="1767093"/>
                    <a:pt x="347732" y="1750177"/>
                    <a:pt x="368598" y="1750177"/>
                  </a:cubicBezTo>
                  <a:close/>
                  <a:moveTo>
                    <a:pt x="285894" y="1750177"/>
                  </a:moveTo>
                  <a:cubicBezTo>
                    <a:pt x="306760" y="1750177"/>
                    <a:pt x="323676" y="1767093"/>
                    <a:pt x="323676" y="1787959"/>
                  </a:cubicBezTo>
                  <a:cubicBezTo>
                    <a:pt x="323676" y="1808825"/>
                    <a:pt x="306760" y="1825741"/>
                    <a:pt x="285894" y="1825741"/>
                  </a:cubicBezTo>
                  <a:cubicBezTo>
                    <a:pt x="265028" y="1825741"/>
                    <a:pt x="248112" y="1808825"/>
                    <a:pt x="248112" y="1787959"/>
                  </a:cubicBezTo>
                  <a:cubicBezTo>
                    <a:pt x="248112" y="1767093"/>
                    <a:pt x="265028" y="1750177"/>
                    <a:pt x="285894" y="1750177"/>
                  </a:cubicBezTo>
                  <a:close/>
                  <a:moveTo>
                    <a:pt x="203190" y="1750177"/>
                  </a:moveTo>
                  <a:cubicBezTo>
                    <a:pt x="224056" y="1750177"/>
                    <a:pt x="240972" y="1767093"/>
                    <a:pt x="240972" y="1787959"/>
                  </a:cubicBezTo>
                  <a:cubicBezTo>
                    <a:pt x="240972" y="1808825"/>
                    <a:pt x="224056" y="1825741"/>
                    <a:pt x="203190" y="1825741"/>
                  </a:cubicBezTo>
                  <a:cubicBezTo>
                    <a:pt x="182324" y="1825741"/>
                    <a:pt x="165408" y="1808825"/>
                    <a:pt x="165408" y="1787959"/>
                  </a:cubicBezTo>
                  <a:cubicBezTo>
                    <a:pt x="165408" y="1767093"/>
                    <a:pt x="182324" y="1750177"/>
                    <a:pt x="203190" y="1750177"/>
                  </a:cubicBezTo>
                  <a:close/>
                  <a:moveTo>
                    <a:pt x="120486" y="1750177"/>
                  </a:moveTo>
                  <a:cubicBezTo>
                    <a:pt x="141352" y="1750177"/>
                    <a:pt x="158268" y="1767093"/>
                    <a:pt x="158268" y="1787959"/>
                  </a:cubicBezTo>
                  <a:cubicBezTo>
                    <a:pt x="158268" y="1808825"/>
                    <a:pt x="141352" y="1825741"/>
                    <a:pt x="120486" y="1825741"/>
                  </a:cubicBezTo>
                  <a:cubicBezTo>
                    <a:pt x="99620" y="1825741"/>
                    <a:pt x="82704" y="1808825"/>
                    <a:pt x="82704" y="1787959"/>
                  </a:cubicBezTo>
                  <a:cubicBezTo>
                    <a:pt x="82704" y="1767093"/>
                    <a:pt x="99620" y="1750177"/>
                    <a:pt x="120486" y="1750177"/>
                  </a:cubicBezTo>
                  <a:close/>
                  <a:moveTo>
                    <a:pt x="37782" y="1750177"/>
                  </a:moveTo>
                  <a:cubicBezTo>
                    <a:pt x="58648" y="1750177"/>
                    <a:pt x="75564" y="1767093"/>
                    <a:pt x="75564" y="1787959"/>
                  </a:cubicBezTo>
                  <a:cubicBezTo>
                    <a:pt x="75564" y="1808825"/>
                    <a:pt x="58648" y="1825741"/>
                    <a:pt x="37782" y="1825741"/>
                  </a:cubicBezTo>
                  <a:cubicBezTo>
                    <a:pt x="16916" y="1825741"/>
                    <a:pt x="0" y="1808825"/>
                    <a:pt x="0" y="1787959"/>
                  </a:cubicBezTo>
                  <a:cubicBezTo>
                    <a:pt x="0" y="1767093"/>
                    <a:pt x="16916" y="1750177"/>
                    <a:pt x="37782" y="1750177"/>
                  </a:cubicBezTo>
                  <a:close/>
                  <a:moveTo>
                    <a:pt x="323675" y="1671362"/>
                  </a:moveTo>
                  <a:cubicBezTo>
                    <a:pt x="344541" y="1671362"/>
                    <a:pt x="361457" y="1688278"/>
                    <a:pt x="361457" y="1709144"/>
                  </a:cubicBezTo>
                  <a:cubicBezTo>
                    <a:pt x="361457" y="1730010"/>
                    <a:pt x="344541" y="1746926"/>
                    <a:pt x="323675" y="1746926"/>
                  </a:cubicBezTo>
                  <a:cubicBezTo>
                    <a:pt x="302809" y="1746926"/>
                    <a:pt x="285893" y="1730010"/>
                    <a:pt x="285893" y="1709144"/>
                  </a:cubicBezTo>
                  <a:cubicBezTo>
                    <a:pt x="285893" y="1688278"/>
                    <a:pt x="302809" y="1671362"/>
                    <a:pt x="323675" y="1671362"/>
                  </a:cubicBezTo>
                  <a:close/>
                  <a:moveTo>
                    <a:pt x="240971" y="1671362"/>
                  </a:moveTo>
                  <a:cubicBezTo>
                    <a:pt x="261837" y="1671362"/>
                    <a:pt x="278753" y="1688278"/>
                    <a:pt x="278753" y="1709144"/>
                  </a:cubicBezTo>
                  <a:cubicBezTo>
                    <a:pt x="278753" y="1730010"/>
                    <a:pt x="261837" y="1746926"/>
                    <a:pt x="240971" y="1746926"/>
                  </a:cubicBezTo>
                  <a:cubicBezTo>
                    <a:pt x="220105" y="1746926"/>
                    <a:pt x="203189" y="1730010"/>
                    <a:pt x="203189" y="1709144"/>
                  </a:cubicBezTo>
                  <a:cubicBezTo>
                    <a:pt x="203189" y="1688278"/>
                    <a:pt x="220105" y="1671362"/>
                    <a:pt x="240971" y="1671362"/>
                  </a:cubicBezTo>
                  <a:close/>
                  <a:moveTo>
                    <a:pt x="158267" y="1671362"/>
                  </a:moveTo>
                  <a:cubicBezTo>
                    <a:pt x="179133" y="1671362"/>
                    <a:pt x="196049" y="1688278"/>
                    <a:pt x="196049" y="1709144"/>
                  </a:cubicBezTo>
                  <a:cubicBezTo>
                    <a:pt x="196049" y="1730010"/>
                    <a:pt x="179133" y="1746926"/>
                    <a:pt x="158267" y="1746926"/>
                  </a:cubicBezTo>
                  <a:cubicBezTo>
                    <a:pt x="137401" y="1746926"/>
                    <a:pt x="120485" y="1730010"/>
                    <a:pt x="120485" y="1709144"/>
                  </a:cubicBezTo>
                  <a:cubicBezTo>
                    <a:pt x="120485" y="1688278"/>
                    <a:pt x="137401" y="1671362"/>
                    <a:pt x="158267" y="1671362"/>
                  </a:cubicBezTo>
                  <a:close/>
                  <a:moveTo>
                    <a:pt x="75563" y="1671362"/>
                  </a:moveTo>
                  <a:cubicBezTo>
                    <a:pt x="96429" y="1671362"/>
                    <a:pt x="113345" y="1688278"/>
                    <a:pt x="113345" y="1709144"/>
                  </a:cubicBezTo>
                  <a:cubicBezTo>
                    <a:pt x="113345" y="1730010"/>
                    <a:pt x="96429" y="1746926"/>
                    <a:pt x="75563" y="1746926"/>
                  </a:cubicBezTo>
                  <a:cubicBezTo>
                    <a:pt x="54697" y="1746926"/>
                    <a:pt x="37781" y="1730010"/>
                    <a:pt x="37781" y="1709144"/>
                  </a:cubicBezTo>
                  <a:cubicBezTo>
                    <a:pt x="37781" y="1688278"/>
                    <a:pt x="54697" y="1671362"/>
                    <a:pt x="75563" y="1671362"/>
                  </a:cubicBezTo>
                  <a:close/>
                  <a:moveTo>
                    <a:pt x="368598" y="1591070"/>
                  </a:moveTo>
                  <a:cubicBezTo>
                    <a:pt x="389464" y="1591070"/>
                    <a:pt x="406380" y="1607986"/>
                    <a:pt x="406380" y="1628852"/>
                  </a:cubicBezTo>
                  <a:cubicBezTo>
                    <a:pt x="406380" y="1649718"/>
                    <a:pt x="389464" y="1666634"/>
                    <a:pt x="368598" y="1666634"/>
                  </a:cubicBezTo>
                  <a:cubicBezTo>
                    <a:pt x="347732" y="1666634"/>
                    <a:pt x="330816" y="1649718"/>
                    <a:pt x="330816" y="1628852"/>
                  </a:cubicBezTo>
                  <a:cubicBezTo>
                    <a:pt x="330816" y="1607986"/>
                    <a:pt x="347732" y="1591070"/>
                    <a:pt x="368598" y="1591070"/>
                  </a:cubicBezTo>
                  <a:close/>
                  <a:moveTo>
                    <a:pt x="285894" y="1591070"/>
                  </a:moveTo>
                  <a:cubicBezTo>
                    <a:pt x="306760" y="1591070"/>
                    <a:pt x="323676" y="1607986"/>
                    <a:pt x="323676" y="1628852"/>
                  </a:cubicBezTo>
                  <a:cubicBezTo>
                    <a:pt x="323676" y="1649718"/>
                    <a:pt x="306760" y="1666634"/>
                    <a:pt x="285894" y="1666634"/>
                  </a:cubicBezTo>
                  <a:cubicBezTo>
                    <a:pt x="265028" y="1666634"/>
                    <a:pt x="248112" y="1649718"/>
                    <a:pt x="248112" y="1628852"/>
                  </a:cubicBezTo>
                  <a:cubicBezTo>
                    <a:pt x="248112" y="1607986"/>
                    <a:pt x="265028" y="1591070"/>
                    <a:pt x="285894" y="1591070"/>
                  </a:cubicBezTo>
                  <a:close/>
                  <a:moveTo>
                    <a:pt x="203190" y="1591070"/>
                  </a:moveTo>
                  <a:cubicBezTo>
                    <a:pt x="224056" y="1591070"/>
                    <a:pt x="240972" y="1607986"/>
                    <a:pt x="240972" y="1628852"/>
                  </a:cubicBezTo>
                  <a:cubicBezTo>
                    <a:pt x="240972" y="1649718"/>
                    <a:pt x="224056" y="1666634"/>
                    <a:pt x="203190" y="1666634"/>
                  </a:cubicBezTo>
                  <a:cubicBezTo>
                    <a:pt x="182324" y="1666634"/>
                    <a:pt x="165408" y="1649718"/>
                    <a:pt x="165408" y="1628852"/>
                  </a:cubicBezTo>
                  <a:cubicBezTo>
                    <a:pt x="165408" y="1607986"/>
                    <a:pt x="182324" y="1591070"/>
                    <a:pt x="203190" y="1591070"/>
                  </a:cubicBezTo>
                  <a:close/>
                  <a:moveTo>
                    <a:pt x="120486" y="1591070"/>
                  </a:moveTo>
                  <a:cubicBezTo>
                    <a:pt x="141352" y="1591070"/>
                    <a:pt x="158268" y="1607986"/>
                    <a:pt x="158268" y="1628852"/>
                  </a:cubicBezTo>
                  <a:cubicBezTo>
                    <a:pt x="158268" y="1649718"/>
                    <a:pt x="141352" y="1666634"/>
                    <a:pt x="120486" y="1666634"/>
                  </a:cubicBezTo>
                  <a:cubicBezTo>
                    <a:pt x="99620" y="1666634"/>
                    <a:pt x="82704" y="1649718"/>
                    <a:pt x="82704" y="1628852"/>
                  </a:cubicBezTo>
                  <a:cubicBezTo>
                    <a:pt x="82704" y="1607986"/>
                    <a:pt x="99620" y="1591070"/>
                    <a:pt x="120486" y="1591070"/>
                  </a:cubicBezTo>
                  <a:close/>
                  <a:moveTo>
                    <a:pt x="37782" y="1591070"/>
                  </a:moveTo>
                  <a:cubicBezTo>
                    <a:pt x="58648" y="1591070"/>
                    <a:pt x="75564" y="1607986"/>
                    <a:pt x="75564" y="1628852"/>
                  </a:cubicBezTo>
                  <a:cubicBezTo>
                    <a:pt x="75564" y="1649718"/>
                    <a:pt x="58648" y="1666634"/>
                    <a:pt x="37782" y="1666634"/>
                  </a:cubicBezTo>
                  <a:cubicBezTo>
                    <a:pt x="16916" y="1666634"/>
                    <a:pt x="0" y="1649718"/>
                    <a:pt x="0" y="1628852"/>
                  </a:cubicBezTo>
                  <a:cubicBezTo>
                    <a:pt x="0" y="1607986"/>
                    <a:pt x="16916" y="1591070"/>
                    <a:pt x="37782" y="1591070"/>
                  </a:cubicBezTo>
                  <a:close/>
                  <a:moveTo>
                    <a:pt x="323675" y="1512255"/>
                  </a:moveTo>
                  <a:cubicBezTo>
                    <a:pt x="344541" y="1512255"/>
                    <a:pt x="361457" y="1529171"/>
                    <a:pt x="361457" y="1550037"/>
                  </a:cubicBezTo>
                  <a:cubicBezTo>
                    <a:pt x="361457" y="1570903"/>
                    <a:pt x="344541" y="1587819"/>
                    <a:pt x="323675" y="1587819"/>
                  </a:cubicBezTo>
                  <a:cubicBezTo>
                    <a:pt x="302809" y="1587819"/>
                    <a:pt x="285893" y="1570903"/>
                    <a:pt x="285893" y="1550037"/>
                  </a:cubicBezTo>
                  <a:cubicBezTo>
                    <a:pt x="285893" y="1529171"/>
                    <a:pt x="302809" y="1512255"/>
                    <a:pt x="323675" y="1512255"/>
                  </a:cubicBezTo>
                  <a:close/>
                  <a:moveTo>
                    <a:pt x="240971" y="1512255"/>
                  </a:moveTo>
                  <a:cubicBezTo>
                    <a:pt x="261837" y="1512255"/>
                    <a:pt x="278753" y="1529171"/>
                    <a:pt x="278753" y="1550037"/>
                  </a:cubicBezTo>
                  <a:cubicBezTo>
                    <a:pt x="278753" y="1570903"/>
                    <a:pt x="261837" y="1587819"/>
                    <a:pt x="240971" y="1587819"/>
                  </a:cubicBezTo>
                  <a:cubicBezTo>
                    <a:pt x="220105" y="1587819"/>
                    <a:pt x="203189" y="1570903"/>
                    <a:pt x="203189" y="1550037"/>
                  </a:cubicBezTo>
                  <a:cubicBezTo>
                    <a:pt x="203189" y="1529171"/>
                    <a:pt x="220105" y="1512255"/>
                    <a:pt x="240971" y="1512255"/>
                  </a:cubicBezTo>
                  <a:close/>
                  <a:moveTo>
                    <a:pt x="158267" y="1512255"/>
                  </a:moveTo>
                  <a:cubicBezTo>
                    <a:pt x="179133" y="1512255"/>
                    <a:pt x="196049" y="1529171"/>
                    <a:pt x="196049" y="1550037"/>
                  </a:cubicBezTo>
                  <a:cubicBezTo>
                    <a:pt x="196049" y="1570903"/>
                    <a:pt x="179133" y="1587819"/>
                    <a:pt x="158267" y="1587819"/>
                  </a:cubicBezTo>
                  <a:cubicBezTo>
                    <a:pt x="137401" y="1587819"/>
                    <a:pt x="120485" y="1570903"/>
                    <a:pt x="120485" y="1550037"/>
                  </a:cubicBezTo>
                  <a:cubicBezTo>
                    <a:pt x="120485" y="1529171"/>
                    <a:pt x="137401" y="1512255"/>
                    <a:pt x="158267" y="1512255"/>
                  </a:cubicBezTo>
                  <a:close/>
                  <a:moveTo>
                    <a:pt x="75563" y="1512255"/>
                  </a:moveTo>
                  <a:cubicBezTo>
                    <a:pt x="96429" y="1512255"/>
                    <a:pt x="113345" y="1529171"/>
                    <a:pt x="113345" y="1550037"/>
                  </a:cubicBezTo>
                  <a:cubicBezTo>
                    <a:pt x="113345" y="1570903"/>
                    <a:pt x="96429" y="1587819"/>
                    <a:pt x="75563" y="1587819"/>
                  </a:cubicBezTo>
                  <a:cubicBezTo>
                    <a:pt x="54697" y="1587819"/>
                    <a:pt x="37781" y="1570903"/>
                    <a:pt x="37781" y="1550037"/>
                  </a:cubicBezTo>
                  <a:cubicBezTo>
                    <a:pt x="37781" y="1529171"/>
                    <a:pt x="54697" y="1512255"/>
                    <a:pt x="75563" y="1512255"/>
                  </a:cubicBezTo>
                  <a:close/>
                  <a:moveTo>
                    <a:pt x="368598" y="1431963"/>
                  </a:moveTo>
                  <a:cubicBezTo>
                    <a:pt x="389464" y="1431963"/>
                    <a:pt x="406380" y="1448879"/>
                    <a:pt x="406380" y="1469745"/>
                  </a:cubicBezTo>
                  <a:cubicBezTo>
                    <a:pt x="406380" y="1490611"/>
                    <a:pt x="389464" y="1507527"/>
                    <a:pt x="368598" y="1507527"/>
                  </a:cubicBezTo>
                  <a:cubicBezTo>
                    <a:pt x="347732" y="1507527"/>
                    <a:pt x="330816" y="1490611"/>
                    <a:pt x="330816" y="1469745"/>
                  </a:cubicBezTo>
                  <a:cubicBezTo>
                    <a:pt x="330816" y="1448879"/>
                    <a:pt x="347732" y="1431963"/>
                    <a:pt x="368598" y="1431963"/>
                  </a:cubicBezTo>
                  <a:close/>
                  <a:moveTo>
                    <a:pt x="285894" y="1431963"/>
                  </a:moveTo>
                  <a:cubicBezTo>
                    <a:pt x="306760" y="1431963"/>
                    <a:pt x="323676" y="1448879"/>
                    <a:pt x="323676" y="1469745"/>
                  </a:cubicBezTo>
                  <a:cubicBezTo>
                    <a:pt x="323676" y="1490611"/>
                    <a:pt x="306760" y="1507527"/>
                    <a:pt x="285894" y="1507527"/>
                  </a:cubicBezTo>
                  <a:cubicBezTo>
                    <a:pt x="265028" y="1507527"/>
                    <a:pt x="248112" y="1490611"/>
                    <a:pt x="248112" y="1469745"/>
                  </a:cubicBezTo>
                  <a:cubicBezTo>
                    <a:pt x="248112" y="1448879"/>
                    <a:pt x="265028" y="1431963"/>
                    <a:pt x="285894" y="1431963"/>
                  </a:cubicBezTo>
                  <a:close/>
                  <a:moveTo>
                    <a:pt x="203190" y="1431963"/>
                  </a:moveTo>
                  <a:cubicBezTo>
                    <a:pt x="224056" y="1431963"/>
                    <a:pt x="240972" y="1448879"/>
                    <a:pt x="240972" y="1469745"/>
                  </a:cubicBezTo>
                  <a:cubicBezTo>
                    <a:pt x="240972" y="1490611"/>
                    <a:pt x="224056" y="1507527"/>
                    <a:pt x="203190" y="1507527"/>
                  </a:cubicBezTo>
                  <a:cubicBezTo>
                    <a:pt x="182324" y="1507527"/>
                    <a:pt x="165408" y="1490611"/>
                    <a:pt x="165408" y="1469745"/>
                  </a:cubicBezTo>
                  <a:cubicBezTo>
                    <a:pt x="165408" y="1448879"/>
                    <a:pt x="182324" y="1431963"/>
                    <a:pt x="203190" y="1431963"/>
                  </a:cubicBezTo>
                  <a:close/>
                  <a:moveTo>
                    <a:pt x="120486" y="1431963"/>
                  </a:moveTo>
                  <a:cubicBezTo>
                    <a:pt x="141352" y="1431963"/>
                    <a:pt x="158268" y="1448879"/>
                    <a:pt x="158268" y="1469745"/>
                  </a:cubicBezTo>
                  <a:cubicBezTo>
                    <a:pt x="158268" y="1490611"/>
                    <a:pt x="141352" y="1507527"/>
                    <a:pt x="120486" y="1507527"/>
                  </a:cubicBezTo>
                  <a:cubicBezTo>
                    <a:pt x="99620" y="1507527"/>
                    <a:pt x="82704" y="1490611"/>
                    <a:pt x="82704" y="1469745"/>
                  </a:cubicBezTo>
                  <a:cubicBezTo>
                    <a:pt x="82704" y="1448879"/>
                    <a:pt x="99620" y="1431963"/>
                    <a:pt x="120486" y="1431963"/>
                  </a:cubicBezTo>
                  <a:close/>
                  <a:moveTo>
                    <a:pt x="37782" y="1431963"/>
                  </a:moveTo>
                  <a:cubicBezTo>
                    <a:pt x="58648" y="1431963"/>
                    <a:pt x="75564" y="1448879"/>
                    <a:pt x="75564" y="1469745"/>
                  </a:cubicBezTo>
                  <a:cubicBezTo>
                    <a:pt x="75564" y="1490611"/>
                    <a:pt x="58648" y="1507527"/>
                    <a:pt x="37782" y="1507527"/>
                  </a:cubicBezTo>
                  <a:cubicBezTo>
                    <a:pt x="16916" y="1507527"/>
                    <a:pt x="0" y="1490611"/>
                    <a:pt x="0" y="1469745"/>
                  </a:cubicBezTo>
                  <a:cubicBezTo>
                    <a:pt x="0" y="1448879"/>
                    <a:pt x="16916" y="1431963"/>
                    <a:pt x="37782" y="1431963"/>
                  </a:cubicBezTo>
                  <a:close/>
                  <a:moveTo>
                    <a:pt x="323675" y="1353148"/>
                  </a:moveTo>
                  <a:cubicBezTo>
                    <a:pt x="344541" y="1353148"/>
                    <a:pt x="361457" y="1370064"/>
                    <a:pt x="361457" y="1390930"/>
                  </a:cubicBezTo>
                  <a:cubicBezTo>
                    <a:pt x="361457" y="1411796"/>
                    <a:pt x="344541" y="1428712"/>
                    <a:pt x="323675" y="1428712"/>
                  </a:cubicBezTo>
                  <a:cubicBezTo>
                    <a:pt x="302809" y="1428712"/>
                    <a:pt x="285893" y="1411796"/>
                    <a:pt x="285893" y="1390930"/>
                  </a:cubicBezTo>
                  <a:cubicBezTo>
                    <a:pt x="285893" y="1370064"/>
                    <a:pt x="302809" y="1353148"/>
                    <a:pt x="323675" y="1353148"/>
                  </a:cubicBezTo>
                  <a:close/>
                  <a:moveTo>
                    <a:pt x="240971" y="1353148"/>
                  </a:moveTo>
                  <a:cubicBezTo>
                    <a:pt x="261837" y="1353148"/>
                    <a:pt x="278753" y="1370064"/>
                    <a:pt x="278753" y="1390930"/>
                  </a:cubicBezTo>
                  <a:cubicBezTo>
                    <a:pt x="278753" y="1411796"/>
                    <a:pt x="261837" y="1428712"/>
                    <a:pt x="240971" y="1428712"/>
                  </a:cubicBezTo>
                  <a:cubicBezTo>
                    <a:pt x="220105" y="1428712"/>
                    <a:pt x="203189" y="1411796"/>
                    <a:pt x="203189" y="1390930"/>
                  </a:cubicBezTo>
                  <a:cubicBezTo>
                    <a:pt x="203189" y="1370064"/>
                    <a:pt x="220105" y="1353148"/>
                    <a:pt x="240971" y="1353148"/>
                  </a:cubicBezTo>
                  <a:close/>
                  <a:moveTo>
                    <a:pt x="158267" y="1353148"/>
                  </a:moveTo>
                  <a:cubicBezTo>
                    <a:pt x="179133" y="1353148"/>
                    <a:pt x="196049" y="1370064"/>
                    <a:pt x="196049" y="1390930"/>
                  </a:cubicBezTo>
                  <a:cubicBezTo>
                    <a:pt x="196049" y="1411796"/>
                    <a:pt x="179133" y="1428712"/>
                    <a:pt x="158267" y="1428712"/>
                  </a:cubicBezTo>
                  <a:cubicBezTo>
                    <a:pt x="137401" y="1428712"/>
                    <a:pt x="120485" y="1411796"/>
                    <a:pt x="120485" y="1390930"/>
                  </a:cubicBezTo>
                  <a:cubicBezTo>
                    <a:pt x="120485" y="1370064"/>
                    <a:pt x="137401" y="1353148"/>
                    <a:pt x="158267" y="1353148"/>
                  </a:cubicBezTo>
                  <a:close/>
                  <a:moveTo>
                    <a:pt x="75563" y="1353148"/>
                  </a:moveTo>
                  <a:cubicBezTo>
                    <a:pt x="96429" y="1353148"/>
                    <a:pt x="113345" y="1370064"/>
                    <a:pt x="113345" y="1390930"/>
                  </a:cubicBezTo>
                  <a:cubicBezTo>
                    <a:pt x="113345" y="1411796"/>
                    <a:pt x="96429" y="1428712"/>
                    <a:pt x="75563" y="1428712"/>
                  </a:cubicBezTo>
                  <a:cubicBezTo>
                    <a:pt x="54697" y="1428712"/>
                    <a:pt x="37781" y="1411796"/>
                    <a:pt x="37781" y="1390930"/>
                  </a:cubicBezTo>
                  <a:cubicBezTo>
                    <a:pt x="37781" y="1370064"/>
                    <a:pt x="54697" y="1353148"/>
                    <a:pt x="75563" y="1353148"/>
                  </a:cubicBezTo>
                  <a:close/>
                  <a:moveTo>
                    <a:pt x="368598" y="1272856"/>
                  </a:moveTo>
                  <a:cubicBezTo>
                    <a:pt x="389464" y="1272856"/>
                    <a:pt x="406380" y="1289772"/>
                    <a:pt x="406380" y="1310638"/>
                  </a:cubicBezTo>
                  <a:cubicBezTo>
                    <a:pt x="406380" y="1331504"/>
                    <a:pt x="389464" y="1348420"/>
                    <a:pt x="368598" y="1348420"/>
                  </a:cubicBezTo>
                  <a:cubicBezTo>
                    <a:pt x="347732" y="1348420"/>
                    <a:pt x="330816" y="1331504"/>
                    <a:pt x="330816" y="1310638"/>
                  </a:cubicBezTo>
                  <a:cubicBezTo>
                    <a:pt x="330816" y="1289772"/>
                    <a:pt x="347732" y="1272856"/>
                    <a:pt x="368598" y="1272856"/>
                  </a:cubicBezTo>
                  <a:close/>
                  <a:moveTo>
                    <a:pt x="285894" y="1272856"/>
                  </a:moveTo>
                  <a:cubicBezTo>
                    <a:pt x="306760" y="1272856"/>
                    <a:pt x="323676" y="1289772"/>
                    <a:pt x="323676" y="1310638"/>
                  </a:cubicBezTo>
                  <a:cubicBezTo>
                    <a:pt x="323676" y="1331504"/>
                    <a:pt x="306760" y="1348420"/>
                    <a:pt x="285894" y="1348420"/>
                  </a:cubicBezTo>
                  <a:cubicBezTo>
                    <a:pt x="265028" y="1348420"/>
                    <a:pt x="248112" y="1331504"/>
                    <a:pt x="248112" y="1310638"/>
                  </a:cubicBezTo>
                  <a:cubicBezTo>
                    <a:pt x="248112" y="1289772"/>
                    <a:pt x="265028" y="1272856"/>
                    <a:pt x="285894" y="1272856"/>
                  </a:cubicBezTo>
                  <a:close/>
                  <a:moveTo>
                    <a:pt x="203190" y="1272856"/>
                  </a:moveTo>
                  <a:cubicBezTo>
                    <a:pt x="224056" y="1272856"/>
                    <a:pt x="240972" y="1289772"/>
                    <a:pt x="240972" y="1310638"/>
                  </a:cubicBezTo>
                  <a:cubicBezTo>
                    <a:pt x="240972" y="1331504"/>
                    <a:pt x="224056" y="1348420"/>
                    <a:pt x="203190" y="1348420"/>
                  </a:cubicBezTo>
                  <a:cubicBezTo>
                    <a:pt x="182324" y="1348420"/>
                    <a:pt x="165408" y="1331504"/>
                    <a:pt x="165408" y="1310638"/>
                  </a:cubicBezTo>
                  <a:cubicBezTo>
                    <a:pt x="165408" y="1289772"/>
                    <a:pt x="182324" y="1272856"/>
                    <a:pt x="203190" y="1272856"/>
                  </a:cubicBezTo>
                  <a:close/>
                  <a:moveTo>
                    <a:pt x="120486" y="1272856"/>
                  </a:moveTo>
                  <a:cubicBezTo>
                    <a:pt x="141352" y="1272856"/>
                    <a:pt x="158268" y="1289772"/>
                    <a:pt x="158268" y="1310638"/>
                  </a:cubicBezTo>
                  <a:cubicBezTo>
                    <a:pt x="158268" y="1331504"/>
                    <a:pt x="141352" y="1348420"/>
                    <a:pt x="120486" y="1348420"/>
                  </a:cubicBezTo>
                  <a:cubicBezTo>
                    <a:pt x="99620" y="1348420"/>
                    <a:pt x="82704" y="1331504"/>
                    <a:pt x="82704" y="1310638"/>
                  </a:cubicBezTo>
                  <a:cubicBezTo>
                    <a:pt x="82704" y="1289772"/>
                    <a:pt x="99620" y="1272856"/>
                    <a:pt x="120486" y="1272856"/>
                  </a:cubicBezTo>
                  <a:close/>
                  <a:moveTo>
                    <a:pt x="37782" y="1272856"/>
                  </a:moveTo>
                  <a:cubicBezTo>
                    <a:pt x="58648" y="1272856"/>
                    <a:pt x="75564" y="1289772"/>
                    <a:pt x="75564" y="1310638"/>
                  </a:cubicBezTo>
                  <a:cubicBezTo>
                    <a:pt x="75564" y="1331504"/>
                    <a:pt x="58648" y="1348420"/>
                    <a:pt x="37782" y="1348420"/>
                  </a:cubicBezTo>
                  <a:cubicBezTo>
                    <a:pt x="16916" y="1348420"/>
                    <a:pt x="0" y="1331504"/>
                    <a:pt x="0" y="1310638"/>
                  </a:cubicBezTo>
                  <a:cubicBezTo>
                    <a:pt x="0" y="1289772"/>
                    <a:pt x="16916" y="1272856"/>
                    <a:pt x="37782" y="1272856"/>
                  </a:cubicBezTo>
                  <a:close/>
                  <a:moveTo>
                    <a:pt x="323675" y="1194041"/>
                  </a:moveTo>
                  <a:cubicBezTo>
                    <a:pt x="344541" y="1194041"/>
                    <a:pt x="361457" y="1210957"/>
                    <a:pt x="361457" y="1231823"/>
                  </a:cubicBezTo>
                  <a:cubicBezTo>
                    <a:pt x="361457" y="1252689"/>
                    <a:pt x="344541" y="1269605"/>
                    <a:pt x="323675" y="1269605"/>
                  </a:cubicBezTo>
                  <a:cubicBezTo>
                    <a:pt x="302809" y="1269605"/>
                    <a:pt x="285893" y="1252689"/>
                    <a:pt x="285893" y="1231823"/>
                  </a:cubicBezTo>
                  <a:cubicBezTo>
                    <a:pt x="285893" y="1210957"/>
                    <a:pt x="302809" y="1194041"/>
                    <a:pt x="323675" y="1194041"/>
                  </a:cubicBezTo>
                  <a:close/>
                  <a:moveTo>
                    <a:pt x="240971" y="1194041"/>
                  </a:moveTo>
                  <a:cubicBezTo>
                    <a:pt x="261837" y="1194041"/>
                    <a:pt x="278753" y="1210957"/>
                    <a:pt x="278753" y="1231823"/>
                  </a:cubicBezTo>
                  <a:cubicBezTo>
                    <a:pt x="278753" y="1252689"/>
                    <a:pt x="261837" y="1269605"/>
                    <a:pt x="240971" y="1269605"/>
                  </a:cubicBezTo>
                  <a:cubicBezTo>
                    <a:pt x="220105" y="1269605"/>
                    <a:pt x="203189" y="1252689"/>
                    <a:pt x="203189" y="1231823"/>
                  </a:cubicBezTo>
                  <a:cubicBezTo>
                    <a:pt x="203189" y="1210957"/>
                    <a:pt x="220105" y="1194041"/>
                    <a:pt x="240971" y="1194041"/>
                  </a:cubicBezTo>
                  <a:close/>
                  <a:moveTo>
                    <a:pt x="158267" y="1194041"/>
                  </a:moveTo>
                  <a:cubicBezTo>
                    <a:pt x="179133" y="1194041"/>
                    <a:pt x="196049" y="1210957"/>
                    <a:pt x="196049" y="1231823"/>
                  </a:cubicBezTo>
                  <a:cubicBezTo>
                    <a:pt x="196049" y="1252689"/>
                    <a:pt x="179133" y="1269605"/>
                    <a:pt x="158267" y="1269605"/>
                  </a:cubicBezTo>
                  <a:cubicBezTo>
                    <a:pt x="137401" y="1269605"/>
                    <a:pt x="120485" y="1252689"/>
                    <a:pt x="120485" y="1231823"/>
                  </a:cubicBezTo>
                  <a:cubicBezTo>
                    <a:pt x="120485" y="1210957"/>
                    <a:pt x="137401" y="1194041"/>
                    <a:pt x="158267" y="1194041"/>
                  </a:cubicBezTo>
                  <a:close/>
                  <a:moveTo>
                    <a:pt x="75563" y="1194041"/>
                  </a:moveTo>
                  <a:cubicBezTo>
                    <a:pt x="96429" y="1194041"/>
                    <a:pt x="113345" y="1210957"/>
                    <a:pt x="113345" y="1231823"/>
                  </a:cubicBezTo>
                  <a:cubicBezTo>
                    <a:pt x="113345" y="1252689"/>
                    <a:pt x="96429" y="1269605"/>
                    <a:pt x="75563" y="1269605"/>
                  </a:cubicBezTo>
                  <a:cubicBezTo>
                    <a:pt x="54697" y="1269605"/>
                    <a:pt x="37781" y="1252689"/>
                    <a:pt x="37781" y="1231823"/>
                  </a:cubicBezTo>
                  <a:cubicBezTo>
                    <a:pt x="37781" y="1210957"/>
                    <a:pt x="54697" y="1194041"/>
                    <a:pt x="75563" y="1194041"/>
                  </a:cubicBezTo>
                  <a:close/>
                  <a:moveTo>
                    <a:pt x="368598" y="1113749"/>
                  </a:moveTo>
                  <a:cubicBezTo>
                    <a:pt x="389464" y="1113749"/>
                    <a:pt x="406380" y="1130665"/>
                    <a:pt x="406380" y="1151531"/>
                  </a:cubicBezTo>
                  <a:cubicBezTo>
                    <a:pt x="406380" y="1172397"/>
                    <a:pt x="389464" y="1189313"/>
                    <a:pt x="368598" y="1189313"/>
                  </a:cubicBezTo>
                  <a:cubicBezTo>
                    <a:pt x="347732" y="1189313"/>
                    <a:pt x="330816" y="1172397"/>
                    <a:pt x="330816" y="1151531"/>
                  </a:cubicBezTo>
                  <a:cubicBezTo>
                    <a:pt x="330816" y="1130665"/>
                    <a:pt x="347732" y="1113749"/>
                    <a:pt x="368598" y="1113749"/>
                  </a:cubicBezTo>
                  <a:close/>
                  <a:moveTo>
                    <a:pt x="285894" y="1113749"/>
                  </a:moveTo>
                  <a:cubicBezTo>
                    <a:pt x="306760" y="1113749"/>
                    <a:pt x="323676" y="1130665"/>
                    <a:pt x="323676" y="1151531"/>
                  </a:cubicBezTo>
                  <a:cubicBezTo>
                    <a:pt x="323676" y="1172397"/>
                    <a:pt x="306760" y="1189313"/>
                    <a:pt x="285894" y="1189313"/>
                  </a:cubicBezTo>
                  <a:cubicBezTo>
                    <a:pt x="265028" y="1189313"/>
                    <a:pt x="248112" y="1172397"/>
                    <a:pt x="248112" y="1151531"/>
                  </a:cubicBezTo>
                  <a:cubicBezTo>
                    <a:pt x="248112" y="1130665"/>
                    <a:pt x="265028" y="1113749"/>
                    <a:pt x="285894" y="1113749"/>
                  </a:cubicBezTo>
                  <a:close/>
                  <a:moveTo>
                    <a:pt x="203190" y="1113749"/>
                  </a:moveTo>
                  <a:cubicBezTo>
                    <a:pt x="224056" y="1113749"/>
                    <a:pt x="240972" y="1130665"/>
                    <a:pt x="240972" y="1151531"/>
                  </a:cubicBezTo>
                  <a:cubicBezTo>
                    <a:pt x="240972" y="1172397"/>
                    <a:pt x="224056" y="1189313"/>
                    <a:pt x="203190" y="1189313"/>
                  </a:cubicBezTo>
                  <a:cubicBezTo>
                    <a:pt x="182324" y="1189313"/>
                    <a:pt x="165408" y="1172397"/>
                    <a:pt x="165408" y="1151531"/>
                  </a:cubicBezTo>
                  <a:cubicBezTo>
                    <a:pt x="165408" y="1130665"/>
                    <a:pt x="182324" y="1113749"/>
                    <a:pt x="203190" y="1113749"/>
                  </a:cubicBezTo>
                  <a:close/>
                  <a:moveTo>
                    <a:pt x="120486" y="1113749"/>
                  </a:moveTo>
                  <a:cubicBezTo>
                    <a:pt x="141352" y="1113749"/>
                    <a:pt x="158268" y="1130665"/>
                    <a:pt x="158268" y="1151531"/>
                  </a:cubicBezTo>
                  <a:cubicBezTo>
                    <a:pt x="158268" y="1172397"/>
                    <a:pt x="141352" y="1189313"/>
                    <a:pt x="120486" y="1189313"/>
                  </a:cubicBezTo>
                  <a:cubicBezTo>
                    <a:pt x="99620" y="1189313"/>
                    <a:pt x="82704" y="1172397"/>
                    <a:pt x="82704" y="1151531"/>
                  </a:cubicBezTo>
                  <a:cubicBezTo>
                    <a:pt x="82704" y="1130665"/>
                    <a:pt x="99620" y="1113749"/>
                    <a:pt x="120486" y="1113749"/>
                  </a:cubicBezTo>
                  <a:close/>
                  <a:moveTo>
                    <a:pt x="37782" y="1113749"/>
                  </a:moveTo>
                  <a:cubicBezTo>
                    <a:pt x="58648" y="1113749"/>
                    <a:pt x="75564" y="1130665"/>
                    <a:pt x="75564" y="1151531"/>
                  </a:cubicBezTo>
                  <a:cubicBezTo>
                    <a:pt x="75564" y="1172397"/>
                    <a:pt x="58648" y="1189313"/>
                    <a:pt x="37782" y="1189313"/>
                  </a:cubicBezTo>
                  <a:cubicBezTo>
                    <a:pt x="16916" y="1189313"/>
                    <a:pt x="0" y="1172397"/>
                    <a:pt x="0" y="1151531"/>
                  </a:cubicBezTo>
                  <a:cubicBezTo>
                    <a:pt x="0" y="1130665"/>
                    <a:pt x="16916" y="1113749"/>
                    <a:pt x="37782" y="1113749"/>
                  </a:cubicBezTo>
                  <a:close/>
                  <a:moveTo>
                    <a:pt x="323675" y="1034934"/>
                  </a:moveTo>
                  <a:cubicBezTo>
                    <a:pt x="344541" y="1034934"/>
                    <a:pt x="361457" y="1051850"/>
                    <a:pt x="361457" y="1072716"/>
                  </a:cubicBezTo>
                  <a:cubicBezTo>
                    <a:pt x="361457" y="1093582"/>
                    <a:pt x="344541" y="1110498"/>
                    <a:pt x="323675" y="1110498"/>
                  </a:cubicBezTo>
                  <a:cubicBezTo>
                    <a:pt x="302809" y="1110498"/>
                    <a:pt x="285893" y="1093582"/>
                    <a:pt x="285893" y="1072716"/>
                  </a:cubicBezTo>
                  <a:cubicBezTo>
                    <a:pt x="285893" y="1051850"/>
                    <a:pt x="302809" y="1034934"/>
                    <a:pt x="323675" y="1034934"/>
                  </a:cubicBezTo>
                  <a:close/>
                  <a:moveTo>
                    <a:pt x="240971" y="1034934"/>
                  </a:moveTo>
                  <a:cubicBezTo>
                    <a:pt x="261837" y="1034934"/>
                    <a:pt x="278753" y="1051850"/>
                    <a:pt x="278753" y="1072716"/>
                  </a:cubicBezTo>
                  <a:cubicBezTo>
                    <a:pt x="278753" y="1093582"/>
                    <a:pt x="261837" y="1110498"/>
                    <a:pt x="240971" y="1110498"/>
                  </a:cubicBezTo>
                  <a:cubicBezTo>
                    <a:pt x="220105" y="1110498"/>
                    <a:pt x="203189" y="1093582"/>
                    <a:pt x="203189" y="1072716"/>
                  </a:cubicBezTo>
                  <a:cubicBezTo>
                    <a:pt x="203189" y="1051850"/>
                    <a:pt x="220105" y="1034934"/>
                    <a:pt x="240971" y="1034934"/>
                  </a:cubicBezTo>
                  <a:close/>
                  <a:moveTo>
                    <a:pt x="158267" y="1034934"/>
                  </a:moveTo>
                  <a:cubicBezTo>
                    <a:pt x="179133" y="1034934"/>
                    <a:pt x="196049" y="1051850"/>
                    <a:pt x="196049" y="1072716"/>
                  </a:cubicBezTo>
                  <a:cubicBezTo>
                    <a:pt x="196049" y="1093582"/>
                    <a:pt x="179133" y="1110498"/>
                    <a:pt x="158267" y="1110498"/>
                  </a:cubicBezTo>
                  <a:cubicBezTo>
                    <a:pt x="137401" y="1110498"/>
                    <a:pt x="120485" y="1093582"/>
                    <a:pt x="120485" y="1072716"/>
                  </a:cubicBezTo>
                  <a:cubicBezTo>
                    <a:pt x="120485" y="1051850"/>
                    <a:pt x="137401" y="1034934"/>
                    <a:pt x="158267" y="1034934"/>
                  </a:cubicBezTo>
                  <a:close/>
                  <a:moveTo>
                    <a:pt x="75563" y="1034934"/>
                  </a:moveTo>
                  <a:cubicBezTo>
                    <a:pt x="96429" y="1034934"/>
                    <a:pt x="113345" y="1051850"/>
                    <a:pt x="113345" y="1072716"/>
                  </a:cubicBezTo>
                  <a:cubicBezTo>
                    <a:pt x="113345" y="1093582"/>
                    <a:pt x="96429" y="1110498"/>
                    <a:pt x="75563" y="1110498"/>
                  </a:cubicBezTo>
                  <a:cubicBezTo>
                    <a:pt x="54697" y="1110498"/>
                    <a:pt x="37781" y="1093582"/>
                    <a:pt x="37781" y="1072716"/>
                  </a:cubicBezTo>
                  <a:cubicBezTo>
                    <a:pt x="37781" y="1051850"/>
                    <a:pt x="54697" y="1034934"/>
                    <a:pt x="75563" y="1034934"/>
                  </a:cubicBezTo>
                  <a:close/>
                  <a:moveTo>
                    <a:pt x="368598" y="954642"/>
                  </a:moveTo>
                  <a:cubicBezTo>
                    <a:pt x="389464" y="954642"/>
                    <a:pt x="406380" y="971558"/>
                    <a:pt x="406380" y="992424"/>
                  </a:cubicBezTo>
                  <a:cubicBezTo>
                    <a:pt x="406380" y="1013290"/>
                    <a:pt x="389464" y="1030206"/>
                    <a:pt x="368598" y="1030206"/>
                  </a:cubicBezTo>
                  <a:cubicBezTo>
                    <a:pt x="347732" y="1030206"/>
                    <a:pt x="330816" y="1013290"/>
                    <a:pt x="330816" y="992424"/>
                  </a:cubicBezTo>
                  <a:cubicBezTo>
                    <a:pt x="330816" y="971558"/>
                    <a:pt x="347732" y="954642"/>
                    <a:pt x="368598" y="954642"/>
                  </a:cubicBezTo>
                  <a:close/>
                  <a:moveTo>
                    <a:pt x="285894" y="954642"/>
                  </a:moveTo>
                  <a:cubicBezTo>
                    <a:pt x="306760" y="954642"/>
                    <a:pt x="323676" y="971558"/>
                    <a:pt x="323676" y="992424"/>
                  </a:cubicBezTo>
                  <a:cubicBezTo>
                    <a:pt x="323676" y="1013290"/>
                    <a:pt x="306760" y="1030206"/>
                    <a:pt x="285894" y="1030206"/>
                  </a:cubicBezTo>
                  <a:cubicBezTo>
                    <a:pt x="265028" y="1030206"/>
                    <a:pt x="248112" y="1013290"/>
                    <a:pt x="248112" y="992424"/>
                  </a:cubicBezTo>
                  <a:cubicBezTo>
                    <a:pt x="248112" y="971558"/>
                    <a:pt x="265028" y="954642"/>
                    <a:pt x="285894" y="954642"/>
                  </a:cubicBezTo>
                  <a:close/>
                  <a:moveTo>
                    <a:pt x="203190" y="954642"/>
                  </a:moveTo>
                  <a:cubicBezTo>
                    <a:pt x="224056" y="954642"/>
                    <a:pt x="240972" y="971558"/>
                    <a:pt x="240972" y="992424"/>
                  </a:cubicBezTo>
                  <a:cubicBezTo>
                    <a:pt x="240972" y="1013290"/>
                    <a:pt x="224056" y="1030206"/>
                    <a:pt x="203190" y="1030206"/>
                  </a:cubicBezTo>
                  <a:cubicBezTo>
                    <a:pt x="182324" y="1030206"/>
                    <a:pt x="165408" y="1013290"/>
                    <a:pt x="165408" y="992424"/>
                  </a:cubicBezTo>
                  <a:cubicBezTo>
                    <a:pt x="165408" y="971558"/>
                    <a:pt x="182324" y="954642"/>
                    <a:pt x="203190" y="954642"/>
                  </a:cubicBezTo>
                  <a:close/>
                  <a:moveTo>
                    <a:pt x="120486" y="954642"/>
                  </a:moveTo>
                  <a:cubicBezTo>
                    <a:pt x="141352" y="954642"/>
                    <a:pt x="158268" y="971558"/>
                    <a:pt x="158268" y="992424"/>
                  </a:cubicBezTo>
                  <a:cubicBezTo>
                    <a:pt x="158268" y="1013290"/>
                    <a:pt x="141352" y="1030206"/>
                    <a:pt x="120486" y="1030206"/>
                  </a:cubicBezTo>
                  <a:cubicBezTo>
                    <a:pt x="99620" y="1030206"/>
                    <a:pt x="82704" y="1013290"/>
                    <a:pt x="82704" y="992424"/>
                  </a:cubicBezTo>
                  <a:cubicBezTo>
                    <a:pt x="82704" y="971558"/>
                    <a:pt x="99620" y="954642"/>
                    <a:pt x="120486" y="954642"/>
                  </a:cubicBezTo>
                  <a:close/>
                  <a:moveTo>
                    <a:pt x="37782" y="954642"/>
                  </a:moveTo>
                  <a:cubicBezTo>
                    <a:pt x="58648" y="954642"/>
                    <a:pt x="75564" y="971558"/>
                    <a:pt x="75564" y="992424"/>
                  </a:cubicBezTo>
                  <a:cubicBezTo>
                    <a:pt x="75564" y="1013290"/>
                    <a:pt x="58648" y="1030206"/>
                    <a:pt x="37782" y="1030206"/>
                  </a:cubicBezTo>
                  <a:cubicBezTo>
                    <a:pt x="16916" y="1030206"/>
                    <a:pt x="0" y="1013290"/>
                    <a:pt x="0" y="992424"/>
                  </a:cubicBezTo>
                  <a:cubicBezTo>
                    <a:pt x="0" y="971558"/>
                    <a:pt x="16916" y="954642"/>
                    <a:pt x="37782" y="954642"/>
                  </a:cubicBezTo>
                  <a:close/>
                  <a:moveTo>
                    <a:pt x="323675" y="875827"/>
                  </a:moveTo>
                  <a:cubicBezTo>
                    <a:pt x="344541" y="875827"/>
                    <a:pt x="361457" y="892743"/>
                    <a:pt x="361457" y="913609"/>
                  </a:cubicBezTo>
                  <a:cubicBezTo>
                    <a:pt x="361457" y="934475"/>
                    <a:pt x="344541" y="951391"/>
                    <a:pt x="323675" y="951391"/>
                  </a:cubicBezTo>
                  <a:cubicBezTo>
                    <a:pt x="302809" y="951391"/>
                    <a:pt x="285893" y="934475"/>
                    <a:pt x="285893" y="913609"/>
                  </a:cubicBezTo>
                  <a:cubicBezTo>
                    <a:pt x="285893" y="892743"/>
                    <a:pt x="302809" y="875827"/>
                    <a:pt x="323675" y="875827"/>
                  </a:cubicBezTo>
                  <a:close/>
                  <a:moveTo>
                    <a:pt x="240971" y="875827"/>
                  </a:moveTo>
                  <a:cubicBezTo>
                    <a:pt x="261837" y="875827"/>
                    <a:pt x="278753" y="892743"/>
                    <a:pt x="278753" y="913609"/>
                  </a:cubicBezTo>
                  <a:cubicBezTo>
                    <a:pt x="278753" y="934475"/>
                    <a:pt x="261837" y="951391"/>
                    <a:pt x="240971" y="951391"/>
                  </a:cubicBezTo>
                  <a:cubicBezTo>
                    <a:pt x="220105" y="951391"/>
                    <a:pt x="203189" y="934475"/>
                    <a:pt x="203189" y="913609"/>
                  </a:cubicBezTo>
                  <a:cubicBezTo>
                    <a:pt x="203189" y="892743"/>
                    <a:pt x="220105" y="875827"/>
                    <a:pt x="240971" y="875827"/>
                  </a:cubicBezTo>
                  <a:close/>
                  <a:moveTo>
                    <a:pt x="158267" y="875827"/>
                  </a:moveTo>
                  <a:cubicBezTo>
                    <a:pt x="179133" y="875827"/>
                    <a:pt x="196049" y="892743"/>
                    <a:pt x="196049" y="913609"/>
                  </a:cubicBezTo>
                  <a:cubicBezTo>
                    <a:pt x="196049" y="934475"/>
                    <a:pt x="179133" y="951391"/>
                    <a:pt x="158267" y="951391"/>
                  </a:cubicBezTo>
                  <a:cubicBezTo>
                    <a:pt x="137401" y="951391"/>
                    <a:pt x="120485" y="934475"/>
                    <a:pt x="120485" y="913609"/>
                  </a:cubicBezTo>
                  <a:cubicBezTo>
                    <a:pt x="120485" y="892743"/>
                    <a:pt x="137401" y="875827"/>
                    <a:pt x="158267" y="875827"/>
                  </a:cubicBezTo>
                  <a:close/>
                  <a:moveTo>
                    <a:pt x="75563" y="875827"/>
                  </a:moveTo>
                  <a:cubicBezTo>
                    <a:pt x="96429" y="875827"/>
                    <a:pt x="113345" y="892743"/>
                    <a:pt x="113345" y="913609"/>
                  </a:cubicBezTo>
                  <a:cubicBezTo>
                    <a:pt x="113345" y="934475"/>
                    <a:pt x="96429" y="951391"/>
                    <a:pt x="75563" y="951391"/>
                  </a:cubicBezTo>
                  <a:cubicBezTo>
                    <a:pt x="54697" y="951391"/>
                    <a:pt x="37781" y="934475"/>
                    <a:pt x="37781" y="913609"/>
                  </a:cubicBezTo>
                  <a:cubicBezTo>
                    <a:pt x="37781" y="892743"/>
                    <a:pt x="54697" y="875827"/>
                    <a:pt x="75563" y="875827"/>
                  </a:cubicBezTo>
                  <a:close/>
                  <a:moveTo>
                    <a:pt x="368598" y="795535"/>
                  </a:moveTo>
                  <a:cubicBezTo>
                    <a:pt x="389464" y="795535"/>
                    <a:pt x="406380" y="812451"/>
                    <a:pt x="406380" y="833317"/>
                  </a:cubicBezTo>
                  <a:cubicBezTo>
                    <a:pt x="406380" y="854183"/>
                    <a:pt x="389464" y="871099"/>
                    <a:pt x="368598" y="871099"/>
                  </a:cubicBezTo>
                  <a:cubicBezTo>
                    <a:pt x="347732" y="871099"/>
                    <a:pt x="330816" y="854183"/>
                    <a:pt x="330816" y="833317"/>
                  </a:cubicBezTo>
                  <a:cubicBezTo>
                    <a:pt x="330816" y="812451"/>
                    <a:pt x="347732" y="795535"/>
                    <a:pt x="368598" y="795535"/>
                  </a:cubicBezTo>
                  <a:close/>
                  <a:moveTo>
                    <a:pt x="285894" y="795535"/>
                  </a:moveTo>
                  <a:cubicBezTo>
                    <a:pt x="306760" y="795535"/>
                    <a:pt x="323676" y="812451"/>
                    <a:pt x="323676" y="833317"/>
                  </a:cubicBezTo>
                  <a:cubicBezTo>
                    <a:pt x="323676" y="854183"/>
                    <a:pt x="306760" y="871099"/>
                    <a:pt x="285894" y="871099"/>
                  </a:cubicBezTo>
                  <a:cubicBezTo>
                    <a:pt x="265028" y="871099"/>
                    <a:pt x="248112" y="854183"/>
                    <a:pt x="248112" y="833317"/>
                  </a:cubicBezTo>
                  <a:cubicBezTo>
                    <a:pt x="248112" y="812451"/>
                    <a:pt x="265028" y="795535"/>
                    <a:pt x="285894" y="795535"/>
                  </a:cubicBezTo>
                  <a:close/>
                  <a:moveTo>
                    <a:pt x="203190" y="795535"/>
                  </a:moveTo>
                  <a:cubicBezTo>
                    <a:pt x="224056" y="795535"/>
                    <a:pt x="240972" y="812451"/>
                    <a:pt x="240972" y="833317"/>
                  </a:cubicBezTo>
                  <a:cubicBezTo>
                    <a:pt x="240972" y="854183"/>
                    <a:pt x="224056" y="871099"/>
                    <a:pt x="203190" y="871099"/>
                  </a:cubicBezTo>
                  <a:cubicBezTo>
                    <a:pt x="182324" y="871099"/>
                    <a:pt x="165408" y="854183"/>
                    <a:pt x="165408" y="833317"/>
                  </a:cubicBezTo>
                  <a:cubicBezTo>
                    <a:pt x="165408" y="812451"/>
                    <a:pt x="182324" y="795535"/>
                    <a:pt x="203190" y="795535"/>
                  </a:cubicBezTo>
                  <a:close/>
                  <a:moveTo>
                    <a:pt x="120486" y="795535"/>
                  </a:moveTo>
                  <a:cubicBezTo>
                    <a:pt x="141352" y="795535"/>
                    <a:pt x="158268" y="812451"/>
                    <a:pt x="158268" y="833317"/>
                  </a:cubicBezTo>
                  <a:cubicBezTo>
                    <a:pt x="158268" y="854183"/>
                    <a:pt x="141352" y="871099"/>
                    <a:pt x="120486" y="871099"/>
                  </a:cubicBezTo>
                  <a:cubicBezTo>
                    <a:pt x="99620" y="871099"/>
                    <a:pt x="82704" y="854183"/>
                    <a:pt x="82704" y="833317"/>
                  </a:cubicBezTo>
                  <a:cubicBezTo>
                    <a:pt x="82704" y="812451"/>
                    <a:pt x="99620" y="795535"/>
                    <a:pt x="120486" y="795535"/>
                  </a:cubicBezTo>
                  <a:close/>
                  <a:moveTo>
                    <a:pt x="37782" y="795535"/>
                  </a:moveTo>
                  <a:cubicBezTo>
                    <a:pt x="58648" y="795535"/>
                    <a:pt x="75564" y="812451"/>
                    <a:pt x="75564" y="833317"/>
                  </a:cubicBezTo>
                  <a:cubicBezTo>
                    <a:pt x="75564" y="854183"/>
                    <a:pt x="58648" y="871099"/>
                    <a:pt x="37782" y="871099"/>
                  </a:cubicBezTo>
                  <a:cubicBezTo>
                    <a:pt x="16916" y="871099"/>
                    <a:pt x="0" y="854183"/>
                    <a:pt x="0" y="833317"/>
                  </a:cubicBezTo>
                  <a:cubicBezTo>
                    <a:pt x="0" y="812451"/>
                    <a:pt x="16916" y="795535"/>
                    <a:pt x="37782" y="795535"/>
                  </a:cubicBezTo>
                  <a:close/>
                  <a:moveTo>
                    <a:pt x="323675" y="716720"/>
                  </a:moveTo>
                  <a:cubicBezTo>
                    <a:pt x="344541" y="716720"/>
                    <a:pt x="361457" y="733636"/>
                    <a:pt x="361457" y="754502"/>
                  </a:cubicBezTo>
                  <a:cubicBezTo>
                    <a:pt x="361457" y="775368"/>
                    <a:pt x="344541" y="792284"/>
                    <a:pt x="323675" y="792284"/>
                  </a:cubicBezTo>
                  <a:cubicBezTo>
                    <a:pt x="302809" y="792284"/>
                    <a:pt x="285893" y="775368"/>
                    <a:pt x="285893" y="754502"/>
                  </a:cubicBezTo>
                  <a:cubicBezTo>
                    <a:pt x="285893" y="733636"/>
                    <a:pt x="302809" y="716720"/>
                    <a:pt x="323675" y="716720"/>
                  </a:cubicBezTo>
                  <a:close/>
                  <a:moveTo>
                    <a:pt x="240971" y="716720"/>
                  </a:moveTo>
                  <a:cubicBezTo>
                    <a:pt x="261837" y="716720"/>
                    <a:pt x="278753" y="733636"/>
                    <a:pt x="278753" y="754502"/>
                  </a:cubicBezTo>
                  <a:cubicBezTo>
                    <a:pt x="278753" y="775368"/>
                    <a:pt x="261837" y="792284"/>
                    <a:pt x="240971" y="792284"/>
                  </a:cubicBezTo>
                  <a:cubicBezTo>
                    <a:pt x="220105" y="792284"/>
                    <a:pt x="203189" y="775368"/>
                    <a:pt x="203189" y="754502"/>
                  </a:cubicBezTo>
                  <a:cubicBezTo>
                    <a:pt x="203189" y="733636"/>
                    <a:pt x="220105" y="716720"/>
                    <a:pt x="240971" y="716720"/>
                  </a:cubicBezTo>
                  <a:close/>
                  <a:moveTo>
                    <a:pt x="158267" y="716720"/>
                  </a:moveTo>
                  <a:cubicBezTo>
                    <a:pt x="179133" y="716720"/>
                    <a:pt x="196049" y="733636"/>
                    <a:pt x="196049" y="754502"/>
                  </a:cubicBezTo>
                  <a:cubicBezTo>
                    <a:pt x="196049" y="775368"/>
                    <a:pt x="179133" y="792284"/>
                    <a:pt x="158267" y="792284"/>
                  </a:cubicBezTo>
                  <a:cubicBezTo>
                    <a:pt x="137401" y="792284"/>
                    <a:pt x="120485" y="775368"/>
                    <a:pt x="120485" y="754502"/>
                  </a:cubicBezTo>
                  <a:cubicBezTo>
                    <a:pt x="120485" y="733636"/>
                    <a:pt x="137401" y="716720"/>
                    <a:pt x="158267" y="716720"/>
                  </a:cubicBezTo>
                  <a:close/>
                  <a:moveTo>
                    <a:pt x="75563" y="716720"/>
                  </a:moveTo>
                  <a:cubicBezTo>
                    <a:pt x="96429" y="716720"/>
                    <a:pt x="113345" y="733636"/>
                    <a:pt x="113345" y="754502"/>
                  </a:cubicBezTo>
                  <a:cubicBezTo>
                    <a:pt x="113345" y="775368"/>
                    <a:pt x="96429" y="792284"/>
                    <a:pt x="75563" y="792284"/>
                  </a:cubicBezTo>
                  <a:cubicBezTo>
                    <a:pt x="54697" y="792284"/>
                    <a:pt x="37781" y="775368"/>
                    <a:pt x="37781" y="754502"/>
                  </a:cubicBezTo>
                  <a:cubicBezTo>
                    <a:pt x="37781" y="733636"/>
                    <a:pt x="54697" y="716720"/>
                    <a:pt x="75563" y="716720"/>
                  </a:cubicBezTo>
                  <a:close/>
                  <a:moveTo>
                    <a:pt x="368598" y="636428"/>
                  </a:moveTo>
                  <a:cubicBezTo>
                    <a:pt x="389464" y="636428"/>
                    <a:pt x="406380" y="653344"/>
                    <a:pt x="406380" y="674210"/>
                  </a:cubicBezTo>
                  <a:cubicBezTo>
                    <a:pt x="406380" y="695076"/>
                    <a:pt x="389464" y="711992"/>
                    <a:pt x="368598" y="711992"/>
                  </a:cubicBezTo>
                  <a:cubicBezTo>
                    <a:pt x="347732" y="711992"/>
                    <a:pt x="330816" y="695076"/>
                    <a:pt x="330816" y="674210"/>
                  </a:cubicBezTo>
                  <a:cubicBezTo>
                    <a:pt x="330816" y="653344"/>
                    <a:pt x="347732" y="636428"/>
                    <a:pt x="368598" y="636428"/>
                  </a:cubicBezTo>
                  <a:close/>
                  <a:moveTo>
                    <a:pt x="285894" y="636428"/>
                  </a:moveTo>
                  <a:cubicBezTo>
                    <a:pt x="306760" y="636428"/>
                    <a:pt x="323676" y="653344"/>
                    <a:pt x="323676" y="674210"/>
                  </a:cubicBezTo>
                  <a:cubicBezTo>
                    <a:pt x="323676" y="695076"/>
                    <a:pt x="306760" y="711992"/>
                    <a:pt x="285894" y="711992"/>
                  </a:cubicBezTo>
                  <a:cubicBezTo>
                    <a:pt x="265028" y="711992"/>
                    <a:pt x="248112" y="695076"/>
                    <a:pt x="248112" y="674210"/>
                  </a:cubicBezTo>
                  <a:cubicBezTo>
                    <a:pt x="248112" y="653344"/>
                    <a:pt x="265028" y="636428"/>
                    <a:pt x="285894" y="636428"/>
                  </a:cubicBezTo>
                  <a:close/>
                  <a:moveTo>
                    <a:pt x="203190" y="636428"/>
                  </a:moveTo>
                  <a:cubicBezTo>
                    <a:pt x="224056" y="636428"/>
                    <a:pt x="240972" y="653344"/>
                    <a:pt x="240972" y="674210"/>
                  </a:cubicBezTo>
                  <a:cubicBezTo>
                    <a:pt x="240972" y="695076"/>
                    <a:pt x="224056" y="711992"/>
                    <a:pt x="203190" y="711992"/>
                  </a:cubicBezTo>
                  <a:cubicBezTo>
                    <a:pt x="182324" y="711992"/>
                    <a:pt x="165408" y="695076"/>
                    <a:pt x="165408" y="674210"/>
                  </a:cubicBezTo>
                  <a:cubicBezTo>
                    <a:pt x="165408" y="653344"/>
                    <a:pt x="182324" y="636428"/>
                    <a:pt x="203190" y="636428"/>
                  </a:cubicBezTo>
                  <a:close/>
                  <a:moveTo>
                    <a:pt x="120486" y="636428"/>
                  </a:moveTo>
                  <a:cubicBezTo>
                    <a:pt x="141352" y="636428"/>
                    <a:pt x="158268" y="653344"/>
                    <a:pt x="158268" y="674210"/>
                  </a:cubicBezTo>
                  <a:cubicBezTo>
                    <a:pt x="158268" y="695076"/>
                    <a:pt x="141352" y="711992"/>
                    <a:pt x="120486" y="711992"/>
                  </a:cubicBezTo>
                  <a:cubicBezTo>
                    <a:pt x="99620" y="711992"/>
                    <a:pt x="82704" y="695076"/>
                    <a:pt x="82704" y="674210"/>
                  </a:cubicBezTo>
                  <a:cubicBezTo>
                    <a:pt x="82704" y="653344"/>
                    <a:pt x="99620" y="636428"/>
                    <a:pt x="120486" y="636428"/>
                  </a:cubicBezTo>
                  <a:close/>
                  <a:moveTo>
                    <a:pt x="37782" y="636428"/>
                  </a:moveTo>
                  <a:cubicBezTo>
                    <a:pt x="58648" y="636428"/>
                    <a:pt x="75564" y="653344"/>
                    <a:pt x="75564" y="674210"/>
                  </a:cubicBezTo>
                  <a:cubicBezTo>
                    <a:pt x="75564" y="695076"/>
                    <a:pt x="58648" y="711992"/>
                    <a:pt x="37782" y="711992"/>
                  </a:cubicBezTo>
                  <a:cubicBezTo>
                    <a:pt x="16916" y="711992"/>
                    <a:pt x="0" y="695076"/>
                    <a:pt x="0" y="674210"/>
                  </a:cubicBezTo>
                  <a:cubicBezTo>
                    <a:pt x="0" y="653344"/>
                    <a:pt x="16916" y="636428"/>
                    <a:pt x="37782" y="636428"/>
                  </a:cubicBezTo>
                  <a:close/>
                  <a:moveTo>
                    <a:pt x="323675" y="557613"/>
                  </a:moveTo>
                  <a:cubicBezTo>
                    <a:pt x="344541" y="557613"/>
                    <a:pt x="361457" y="574529"/>
                    <a:pt x="361457" y="595395"/>
                  </a:cubicBezTo>
                  <a:cubicBezTo>
                    <a:pt x="361457" y="616261"/>
                    <a:pt x="344541" y="633177"/>
                    <a:pt x="323675" y="633177"/>
                  </a:cubicBezTo>
                  <a:cubicBezTo>
                    <a:pt x="302809" y="633177"/>
                    <a:pt x="285893" y="616261"/>
                    <a:pt x="285893" y="595395"/>
                  </a:cubicBezTo>
                  <a:cubicBezTo>
                    <a:pt x="285893" y="574529"/>
                    <a:pt x="302809" y="557613"/>
                    <a:pt x="323675" y="557613"/>
                  </a:cubicBezTo>
                  <a:close/>
                  <a:moveTo>
                    <a:pt x="240971" y="557613"/>
                  </a:moveTo>
                  <a:cubicBezTo>
                    <a:pt x="261837" y="557613"/>
                    <a:pt x="278753" y="574529"/>
                    <a:pt x="278753" y="595395"/>
                  </a:cubicBezTo>
                  <a:cubicBezTo>
                    <a:pt x="278753" y="616261"/>
                    <a:pt x="261837" y="633177"/>
                    <a:pt x="240971" y="633177"/>
                  </a:cubicBezTo>
                  <a:cubicBezTo>
                    <a:pt x="220105" y="633177"/>
                    <a:pt x="203189" y="616261"/>
                    <a:pt x="203189" y="595395"/>
                  </a:cubicBezTo>
                  <a:cubicBezTo>
                    <a:pt x="203189" y="574529"/>
                    <a:pt x="220105" y="557613"/>
                    <a:pt x="240971" y="557613"/>
                  </a:cubicBezTo>
                  <a:close/>
                  <a:moveTo>
                    <a:pt x="158267" y="557613"/>
                  </a:moveTo>
                  <a:cubicBezTo>
                    <a:pt x="179133" y="557613"/>
                    <a:pt x="196049" y="574529"/>
                    <a:pt x="196049" y="595395"/>
                  </a:cubicBezTo>
                  <a:cubicBezTo>
                    <a:pt x="196049" y="616261"/>
                    <a:pt x="179133" y="633177"/>
                    <a:pt x="158267" y="633177"/>
                  </a:cubicBezTo>
                  <a:cubicBezTo>
                    <a:pt x="137401" y="633177"/>
                    <a:pt x="120485" y="616261"/>
                    <a:pt x="120485" y="595395"/>
                  </a:cubicBezTo>
                  <a:cubicBezTo>
                    <a:pt x="120485" y="574529"/>
                    <a:pt x="137401" y="557613"/>
                    <a:pt x="158267" y="557613"/>
                  </a:cubicBezTo>
                  <a:close/>
                  <a:moveTo>
                    <a:pt x="75563" y="557613"/>
                  </a:moveTo>
                  <a:cubicBezTo>
                    <a:pt x="96429" y="557613"/>
                    <a:pt x="113345" y="574529"/>
                    <a:pt x="113345" y="595395"/>
                  </a:cubicBezTo>
                  <a:cubicBezTo>
                    <a:pt x="113345" y="616261"/>
                    <a:pt x="96429" y="633177"/>
                    <a:pt x="75563" y="633177"/>
                  </a:cubicBezTo>
                  <a:cubicBezTo>
                    <a:pt x="54697" y="633177"/>
                    <a:pt x="37781" y="616261"/>
                    <a:pt x="37781" y="595395"/>
                  </a:cubicBezTo>
                  <a:cubicBezTo>
                    <a:pt x="37781" y="574529"/>
                    <a:pt x="54697" y="557613"/>
                    <a:pt x="75563" y="557613"/>
                  </a:cubicBezTo>
                  <a:close/>
                  <a:moveTo>
                    <a:pt x="368598" y="477321"/>
                  </a:moveTo>
                  <a:cubicBezTo>
                    <a:pt x="389464" y="477321"/>
                    <a:pt x="406380" y="494237"/>
                    <a:pt x="406380" y="515103"/>
                  </a:cubicBezTo>
                  <a:cubicBezTo>
                    <a:pt x="406380" y="535969"/>
                    <a:pt x="389464" y="552885"/>
                    <a:pt x="368598" y="552885"/>
                  </a:cubicBezTo>
                  <a:cubicBezTo>
                    <a:pt x="347732" y="552885"/>
                    <a:pt x="330816" y="535969"/>
                    <a:pt x="330816" y="515103"/>
                  </a:cubicBezTo>
                  <a:cubicBezTo>
                    <a:pt x="330816" y="494237"/>
                    <a:pt x="347732" y="477321"/>
                    <a:pt x="368598" y="477321"/>
                  </a:cubicBezTo>
                  <a:close/>
                  <a:moveTo>
                    <a:pt x="285894" y="477321"/>
                  </a:moveTo>
                  <a:cubicBezTo>
                    <a:pt x="306760" y="477321"/>
                    <a:pt x="323676" y="494237"/>
                    <a:pt x="323676" y="515103"/>
                  </a:cubicBezTo>
                  <a:cubicBezTo>
                    <a:pt x="323676" y="535969"/>
                    <a:pt x="306760" y="552885"/>
                    <a:pt x="285894" y="552885"/>
                  </a:cubicBezTo>
                  <a:cubicBezTo>
                    <a:pt x="265028" y="552885"/>
                    <a:pt x="248112" y="535969"/>
                    <a:pt x="248112" y="515103"/>
                  </a:cubicBezTo>
                  <a:cubicBezTo>
                    <a:pt x="248112" y="494237"/>
                    <a:pt x="265028" y="477321"/>
                    <a:pt x="285894" y="477321"/>
                  </a:cubicBezTo>
                  <a:close/>
                  <a:moveTo>
                    <a:pt x="203190" y="477321"/>
                  </a:moveTo>
                  <a:cubicBezTo>
                    <a:pt x="224056" y="477321"/>
                    <a:pt x="240972" y="494237"/>
                    <a:pt x="240972" y="515103"/>
                  </a:cubicBezTo>
                  <a:cubicBezTo>
                    <a:pt x="240972" y="535969"/>
                    <a:pt x="224056" y="552885"/>
                    <a:pt x="203190" y="552885"/>
                  </a:cubicBezTo>
                  <a:cubicBezTo>
                    <a:pt x="182324" y="552885"/>
                    <a:pt x="165408" y="535969"/>
                    <a:pt x="165408" y="515103"/>
                  </a:cubicBezTo>
                  <a:cubicBezTo>
                    <a:pt x="165408" y="494237"/>
                    <a:pt x="182324" y="477321"/>
                    <a:pt x="203190" y="477321"/>
                  </a:cubicBezTo>
                  <a:close/>
                  <a:moveTo>
                    <a:pt x="120486" y="477321"/>
                  </a:moveTo>
                  <a:cubicBezTo>
                    <a:pt x="141352" y="477321"/>
                    <a:pt x="158268" y="494237"/>
                    <a:pt x="158268" y="515103"/>
                  </a:cubicBezTo>
                  <a:cubicBezTo>
                    <a:pt x="158268" y="535969"/>
                    <a:pt x="141352" y="552885"/>
                    <a:pt x="120486" y="552885"/>
                  </a:cubicBezTo>
                  <a:cubicBezTo>
                    <a:pt x="99620" y="552885"/>
                    <a:pt x="82704" y="535969"/>
                    <a:pt x="82704" y="515103"/>
                  </a:cubicBezTo>
                  <a:cubicBezTo>
                    <a:pt x="82704" y="494237"/>
                    <a:pt x="99620" y="477321"/>
                    <a:pt x="120486" y="477321"/>
                  </a:cubicBezTo>
                  <a:close/>
                  <a:moveTo>
                    <a:pt x="37782" y="477321"/>
                  </a:moveTo>
                  <a:cubicBezTo>
                    <a:pt x="58648" y="477321"/>
                    <a:pt x="75564" y="494237"/>
                    <a:pt x="75564" y="515103"/>
                  </a:cubicBezTo>
                  <a:cubicBezTo>
                    <a:pt x="75564" y="535969"/>
                    <a:pt x="58648" y="552885"/>
                    <a:pt x="37782" y="552885"/>
                  </a:cubicBezTo>
                  <a:cubicBezTo>
                    <a:pt x="16916" y="552885"/>
                    <a:pt x="0" y="535969"/>
                    <a:pt x="0" y="515103"/>
                  </a:cubicBezTo>
                  <a:cubicBezTo>
                    <a:pt x="0" y="494237"/>
                    <a:pt x="16916" y="477321"/>
                    <a:pt x="37782" y="477321"/>
                  </a:cubicBezTo>
                  <a:close/>
                  <a:moveTo>
                    <a:pt x="323675" y="398506"/>
                  </a:moveTo>
                  <a:cubicBezTo>
                    <a:pt x="344541" y="398506"/>
                    <a:pt x="361457" y="415422"/>
                    <a:pt x="361457" y="436288"/>
                  </a:cubicBezTo>
                  <a:cubicBezTo>
                    <a:pt x="361457" y="457154"/>
                    <a:pt x="344541" y="474070"/>
                    <a:pt x="323675" y="474070"/>
                  </a:cubicBezTo>
                  <a:cubicBezTo>
                    <a:pt x="302809" y="474070"/>
                    <a:pt x="285893" y="457154"/>
                    <a:pt x="285893" y="436288"/>
                  </a:cubicBezTo>
                  <a:cubicBezTo>
                    <a:pt x="285893" y="415422"/>
                    <a:pt x="302809" y="398506"/>
                    <a:pt x="323675" y="398506"/>
                  </a:cubicBezTo>
                  <a:close/>
                  <a:moveTo>
                    <a:pt x="240971" y="398506"/>
                  </a:moveTo>
                  <a:cubicBezTo>
                    <a:pt x="261837" y="398506"/>
                    <a:pt x="278753" y="415422"/>
                    <a:pt x="278753" y="436288"/>
                  </a:cubicBezTo>
                  <a:cubicBezTo>
                    <a:pt x="278753" y="457154"/>
                    <a:pt x="261837" y="474070"/>
                    <a:pt x="240971" y="474070"/>
                  </a:cubicBezTo>
                  <a:cubicBezTo>
                    <a:pt x="220105" y="474070"/>
                    <a:pt x="203189" y="457154"/>
                    <a:pt x="203189" y="436288"/>
                  </a:cubicBezTo>
                  <a:cubicBezTo>
                    <a:pt x="203189" y="415422"/>
                    <a:pt x="220105" y="398506"/>
                    <a:pt x="240971" y="398506"/>
                  </a:cubicBezTo>
                  <a:close/>
                  <a:moveTo>
                    <a:pt x="158267" y="398506"/>
                  </a:moveTo>
                  <a:cubicBezTo>
                    <a:pt x="179133" y="398506"/>
                    <a:pt x="196049" y="415422"/>
                    <a:pt x="196049" y="436288"/>
                  </a:cubicBezTo>
                  <a:cubicBezTo>
                    <a:pt x="196049" y="457154"/>
                    <a:pt x="179133" y="474070"/>
                    <a:pt x="158267" y="474070"/>
                  </a:cubicBezTo>
                  <a:cubicBezTo>
                    <a:pt x="137401" y="474070"/>
                    <a:pt x="120485" y="457154"/>
                    <a:pt x="120485" y="436288"/>
                  </a:cubicBezTo>
                  <a:cubicBezTo>
                    <a:pt x="120485" y="415422"/>
                    <a:pt x="137401" y="398506"/>
                    <a:pt x="158267" y="398506"/>
                  </a:cubicBezTo>
                  <a:close/>
                  <a:moveTo>
                    <a:pt x="75563" y="398506"/>
                  </a:moveTo>
                  <a:cubicBezTo>
                    <a:pt x="96429" y="398506"/>
                    <a:pt x="113345" y="415422"/>
                    <a:pt x="113345" y="436288"/>
                  </a:cubicBezTo>
                  <a:cubicBezTo>
                    <a:pt x="113345" y="457154"/>
                    <a:pt x="96429" y="474070"/>
                    <a:pt x="75563" y="474070"/>
                  </a:cubicBezTo>
                  <a:cubicBezTo>
                    <a:pt x="54697" y="474070"/>
                    <a:pt x="37781" y="457154"/>
                    <a:pt x="37781" y="436288"/>
                  </a:cubicBezTo>
                  <a:cubicBezTo>
                    <a:pt x="37781" y="415422"/>
                    <a:pt x="54697" y="398506"/>
                    <a:pt x="75563" y="398506"/>
                  </a:cubicBezTo>
                  <a:close/>
                  <a:moveTo>
                    <a:pt x="368598" y="318214"/>
                  </a:moveTo>
                  <a:cubicBezTo>
                    <a:pt x="389464" y="318214"/>
                    <a:pt x="406380" y="335130"/>
                    <a:pt x="406380" y="355996"/>
                  </a:cubicBezTo>
                  <a:cubicBezTo>
                    <a:pt x="406380" y="376862"/>
                    <a:pt x="389464" y="393778"/>
                    <a:pt x="368598" y="393778"/>
                  </a:cubicBezTo>
                  <a:cubicBezTo>
                    <a:pt x="347732" y="393778"/>
                    <a:pt x="330816" y="376862"/>
                    <a:pt x="330816" y="355996"/>
                  </a:cubicBezTo>
                  <a:cubicBezTo>
                    <a:pt x="330816" y="335130"/>
                    <a:pt x="347732" y="318214"/>
                    <a:pt x="368598" y="318214"/>
                  </a:cubicBezTo>
                  <a:close/>
                  <a:moveTo>
                    <a:pt x="285894" y="318214"/>
                  </a:moveTo>
                  <a:cubicBezTo>
                    <a:pt x="306760" y="318214"/>
                    <a:pt x="323676" y="335130"/>
                    <a:pt x="323676" y="355996"/>
                  </a:cubicBezTo>
                  <a:cubicBezTo>
                    <a:pt x="323676" y="376862"/>
                    <a:pt x="306760" y="393778"/>
                    <a:pt x="285894" y="393778"/>
                  </a:cubicBezTo>
                  <a:cubicBezTo>
                    <a:pt x="265028" y="393778"/>
                    <a:pt x="248112" y="376862"/>
                    <a:pt x="248112" y="355996"/>
                  </a:cubicBezTo>
                  <a:cubicBezTo>
                    <a:pt x="248112" y="335130"/>
                    <a:pt x="265028" y="318214"/>
                    <a:pt x="285894" y="318214"/>
                  </a:cubicBezTo>
                  <a:close/>
                  <a:moveTo>
                    <a:pt x="203190" y="318214"/>
                  </a:moveTo>
                  <a:cubicBezTo>
                    <a:pt x="224056" y="318214"/>
                    <a:pt x="240972" y="335130"/>
                    <a:pt x="240972" y="355996"/>
                  </a:cubicBezTo>
                  <a:cubicBezTo>
                    <a:pt x="240972" y="376862"/>
                    <a:pt x="224056" y="393778"/>
                    <a:pt x="203190" y="393778"/>
                  </a:cubicBezTo>
                  <a:cubicBezTo>
                    <a:pt x="182324" y="393778"/>
                    <a:pt x="165408" y="376862"/>
                    <a:pt x="165408" y="355996"/>
                  </a:cubicBezTo>
                  <a:cubicBezTo>
                    <a:pt x="165408" y="335130"/>
                    <a:pt x="182324" y="318214"/>
                    <a:pt x="203190" y="318214"/>
                  </a:cubicBezTo>
                  <a:close/>
                  <a:moveTo>
                    <a:pt x="120486" y="318214"/>
                  </a:moveTo>
                  <a:cubicBezTo>
                    <a:pt x="141352" y="318214"/>
                    <a:pt x="158268" y="335130"/>
                    <a:pt x="158268" y="355996"/>
                  </a:cubicBezTo>
                  <a:cubicBezTo>
                    <a:pt x="158268" y="376862"/>
                    <a:pt x="141352" y="393778"/>
                    <a:pt x="120486" y="393778"/>
                  </a:cubicBezTo>
                  <a:cubicBezTo>
                    <a:pt x="99620" y="393778"/>
                    <a:pt x="82704" y="376862"/>
                    <a:pt x="82704" y="355996"/>
                  </a:cubicBezTo>
                  <a:cubicBezTo>
                    <a:pt x="82704" y="335130"/>
                    <a:pt x="99620" y="318214"/>
                    <a:pt x="120486" y="318214"/>
                  </a:cubicBezTo>
                  <a:close/>
                  <a:moveTo>
                    <a:pt x="37782" y="318214"/>
                  </a:moveTo>
                  <a:cubicBezTo>
                    <a:pt x="58648" y="318214"/>
                    <a:pt x="75564" y="335130"/>
                    <a:pt x="75564" y="355996"/>
                  </a:cubicBezTo>
                  <a:cubicBezTo>
                    <a:pt x="75564" y="376862"/>
                    <a:pt x="58648" y="393778"/>
                    <a:pt x="37782" y="393778"/>
                  </a:cubicBezTo>
                  <a:cubicBezTo>
                    <a:pt x="16916" y="393778"/>
                    <a:pt x="0" y="376862"/>
                    <a:pt x="0" y="355996"/>
                  </a:cubicBezTo>
                  <a:cubicBezTo>
                    <a:pt x="0" y="335130"/>
                    <a:pt x="16916" y="318214"/>
                    <a:pt x="37782" y="318214"/>
                  </a:cubicBezTo>
                  <a:close/>
                  <a:moveTo>
                    <a:pt x="323675" y="239399"/>
                  </a:moveTo>
                  <a:cubicBezTo>
                    <a:pt x="344541" y="239399"/>
                    <a:pt x="361457" y="256315"/>
                    <a:pt x="361457" y="277181"/>
                  </a:cubicBezTo>
                  <a:cubicBezTo>
                    <a:pt x="361457" y="298047"/>
                    <a:pt x="344541" y="314963"/>
                    <a:pt x="323675" y="314963"/>
                  </a:cubicBezTo>
                  <a:cubicBezTo>
                    <a:pt x="302809" y="314963"/>
                    <a:pt x="285893" y="298047"/>
                    <a:pt x="285893" y="277181"/>
                  </a:cubicBezTo>
                  <a:cubicBezTo>
                    <a:pt x="285893" y="256315"/>
                    <a:pt x="302809" y="239399"/>
                    <a:pt x="323675" y="239399"/>
                  </a:cubicBezTo>
                  <a:close/>
                  <a:moveTo>
                    <a:pt x="240971" y="239399"/>
                  </a:moveTo>
                  <a:cubicBezTo>
                    <a:pt x="261837" y="239399"/>
                    <a:pt x="278753" y="256315"/>
                    <a:pt x="278753" y="277181"/>
                  </a:cubicBezTo>
                  <a:cubicBezTo>
                    <a:pt x="278753" y="298047"/>
                    <a:pt x="261837" y="314963"/>
                    <a:pt x="240971" y="314963"/>
                  </a:cubicBezTo>
                  <a:cubicBezTo>
                    <a:pt x="220105" y="314963"/>
                    <a:pt x="203189" y="298047"/>
                    <a:pt x="203189" y="277181"/>
                  </a:cubicBezTo>
                  <a:cubicBezTo>
                    <a:pt x="203189" y="256315"/>
                    <a:pt x="220105" y="239399"/>
                    <a:pt x="240971" y="239399"/>
                  </a:cubicBezTo>
                  <a:close/>
                  <a:moveTo>
                    <a:pt x="158267" y="239399"/>
                  </a:moveTo>
                  <a:cubicBezTo>
                    <a:pt x="179133" y="239399"/>
                    <a:pt x="196049" y="256315"/>
                    <a:pt x="196049" y="277181"/>
                  </a:cubicBezTo>
                  <a:cubicBezTo>
                    <a:pt x="196049" y="298047"/>
                    <a:pt x="179133" y="314963"/>
                    <a:pt x="158267" y="314963"/>
                  </a:cubicBezTo>
                  <a:cubicBezTo>
                    <a:pt x="137401" y="314963"/>
                    <a:pt x="120485" y="298047"/>
                    <a:pt x="120485" y="277181"/>
                  </a:cubicBezTo>
                  <a:cubicBezTo>
                    <a:pt x="120485" y="256315"/>
                    <a:pt x="137401" y="239399"/>
                    <a:pt x="158267" y="239399"/>
                  </a:cubicBezTo>
                  <a:close/>
                  <a:moveTo>
                    <a:pt x="75563" y="239399"/>
                  </a:moveTo>
                  <a:cubicBezTo>
                    <a:pt x="96429" y="239399"/>
                    <a:pt x="113345" y="256315"/>
                    <a:pt x="113345" y="277181"/>
                  </a:cubicBezTo>
                  <a:cubicBezTo>
                    <a:pt x="113345" y="298047"/>
                    <a:pt x="96429" y="314963"/>
                    <a:pt x="75563" y="314963"/>
                  </a:cubicBezTo>
                  <a:cubicBezTo>
                    <a:pt x="54697" y="314963"/>
                    <a:pt x="37781" y="298047"/>
                    <a:pt x="37781" y="277181"/>
                  </a:cubicBezTo>
                  <a:cubicBezTo>
                    <a:pt x="37781" y="256315"/>
                    <a:pt x="54697" y="239399"/>
                    <a:pt x="75563" y="239399"/>
                  </a:cubicBezTo>
                  <a:close/>
                  <a:moveTo>
                    <a:pt x="368598" y="159107"/>
                  </a:moveTo>
                  <a:cubicBezTo>
                    <a:pt x="389464" y="159107"/>
                    <a:pt x="406380" y="176023"/>
                    <a:pt x="406380" y="196889"/>
                  </a:cubicBezTo>
                  <a:cubicBezTo>
                    <a:pt x="406380" y="217755"/>
                    <a:pt x="389464" y="234671"/>
                    <a:pt x="368598" y="234671"/>
                  </a:cubicBezTo>
                  <a:cubicBezTo>
                    <a:pt x="347732" y="234671"/>
                    <a:pt x="330816" y="217755"/>
                    <a:pt x="330816" y="196889"/>
                  </a:cubicBezTo>
                  <a:cubicBezTo>
                    <a:pt x="330816" y="176023"/>
                    <a:pt x="347732" y="159107"/>
                    <a:pt x="368598" y="159107"/>
                  </a:cubicBezTo>
                  <a:close/>
                  <a:moveTo>
                    <a:pt x="285894" y="159107"/>
                  </a:moveTo>
                  <a:cubicBezTo>
                    <a:pt x="306760" y="159107"/>
                    <a:pt x="323676" y="176023"/>
                    <a:pt x="323676" y="196889"/>
                  </a:cubicBezTo>
                  <a:cubicBezTo>
                    <a:pt x="323676" y="217755"/>
                    <a:pt x="306760" y="234671"/>
                    <a:pt x="285894" y="234671"/>
                  </a:cubicBezTo>
                  <a:cubicBezTo>
                    <a:pt x="265028" y="234671"/>
                    <a:pt x="248112" y="217755"/>
                    <a:pt x="248112" y="196889"/>
                  </a:cubicBezTo>
                  <a:cubicBezTo>
                    <a:pt x="248112" y="176023"/>
                    <a:pt x="265028" y="159107"/>
                    <a:pt x="285894" y="159107"/>
                  </a:cubicBezTo>
                  <a:close/>
                  <a:moveTo>
                    <a:pt x="203190" y="159107"/>
                  </a:moveTo>
                  <a:cubicBezTo>
                    <a:pt x="224056" y="159107"/>
                    <a:pt x="240972" y="176023"/>
                    <a:pt x="240972" y="196889"/>
                  </a:cubicBezTo>
                  <a:cubicBezTo>
                    <a:pt x="240972" y="217755"/>
                    <a:pt x="224056" y="234671"/>
                    <a:pt x="203190" y="234671"/>
                  </a:cubicBezTo>
                  <a:cubicBezTo>
                    <a:pt x="182324" y="234671"/>
                    <a:pt x="165408" y="217755"/>
                    <a:pt x="165408" y="196889"/>
                  </a:cubicBezTo>
                  <a:cubicBezTo>
                    <a:pt x="165408" y="176023"/>
                    <a:pt x="182324" y="159107"/>
                    <a:pt x="203190" y="159107"/>
                  </a:cubicBezTo>
                  <a:close/>
                  <a:moveTo>
                    <a:pt x="120486" y="159107"/>
                  </a:moveTo>
                  <a:cubicBezTo>
                    <a:pt x="141352" y="159107"/>
                    <a:pt x="158268" y="176023"/>
                    <a:pt x="158268" y="196889"/>
                  </a:cubicBezTo>
                  <a:cubicBezTo>
                    <a:pt x="158268" y="217755"/>
                    <a:pt x="141352" y="234671"/>
                    <a:pt x="120486" y="234671"/>
                  </a:cubicBezTo>
                  <a:cubicBezTo>
                    <a:pt x="99620" y="234671"/>
                    <a:pt x="82704" y="217755"/>
                    <a:pt x="82704" y="196889"/>
                  </a:cubicBezTo>
                  <a:cubicBezTo>
                    <a:pt x="82704" y="176023"/>
                    <a:pt x="99620" y="159107"/>
                    <a:pt x="120486" y="159107"/>
                  </a:cubicBezTo>
                  <a:close/>
                  <a:moveTo>
                    <a:pt x="37782" y="159107"/>
                  </a:moveTo>
                  <a:cubicBezTo>
                    <a:pt x="58648" y="159107"/>
                    <a:pt x="75564" y="176023"/>
                    <a:pt x="75564" y="196889"/>
                  </a:cubicBezTo>
                  <a:cubicBezTo>
                    <a:pt x="75564" y="217755"/>
                    <a:pt x="58648" y="234671"/>
                    <a:pt x="37782" y="234671"/>
                  </a:cubicBezTo>
                  <a:cubicBezTo>
                    <a:pt x="16916" y="234671"/>
                    <a:pt x="0" y="217755"/>
                    <a:pt x="0" y="196889"/>
                  </a:cubicBezTo>
                  <a:cubicBezTo>
                    <a:pt x="0" y="176023"/>
                    <a:pt x="16916" y="159107"/>
                    <a:pt x="37782" y="159107"/>
                  </a:cubicBezTo>
                  <a:close/>
                  <a:moveTo>
                    <a:pt x="323675" y="80292"/>
                  </a:moveTo>
                  <a:cubicBezTo>
                    <a:pt x="344541" y="80292"/>
                    <a:pt x="361457" y="97208"/>
                    <a:pt x="361457" y="118074"/>
                  </a:cubicBezTo>
                  <a:cubicBezTo>
                    <a:pt x="361457" y="138940"/>
                    <a:pt x="344541" y="155856"/>
                    <a:pt x="323675" y="155856"/>
                  </a:cubicBezTo>
                  <a:cubicBezTo>
                    <a:pt x="302809" y="155856"/>
                    <a:pt x="285893" y="138940"/>
                    <a:pt x="285893" y="118074"/>
                  </a:cubicBezTo>
                  <a:cubicBezTo>
                    <a:pt x="285893" y="97208"/>
                    <a:pt x="302809" y="80292"/>
                    <a:pt x="323675" y="80292"/>
                  </a:cubicBezTo>
                  <a:close/>
                  <a:moveTo>
                    <a:pt x="240971" y="80292"/>
                  </a:moveTo>
                  <a:cubicBezTo>
                    <a:pt x="261837" y="80292"/>
                    <a:pt x="278753" y="97208"/>
                    <a:pt x="278753" y="118074"/>
                  </a:cubicBezTo>
                  <a:cubicBezTo>
                    <a:pt x="278753" y="138940"/>
                    <a:pt x="261837" y="155856"/>
                    <a:pt x="240971" y="155856"/>
                  </a:cubicBezTo>
                  <a:cubicBezTo>
                    <a:pt x="220105" y="155856"/>
                    <a:pt x="203189" y="138940"/>
                    <a:pt x="203189" y="118074"/>
                  </a:cubicBezTo>
                  <a:cubicBezTo>
                    <a:pt x="203189" y="97208"/>
                    <a:pt x="220105" y="80292"/>
                    <a:pt x="240971" y="80292"/>
                  </a:cubicBezTo>
                  <a:close/>
                  <a:moveTo>
                    <a:pt x="158267" y="80292"/>
                  </a:moveTo>
                  <a:cubicBezTo>
                    <a:pt x="179133" y="80292"/>
                    <a:pt x="196049" y="97208"/>
                    <a:pt x="196049" y="118074"/>
                  </a:cubicBezTo>
                  <a:cubicBezTo>
                    <a:pt x="196049" y="138940"/>
                    <a:pt x="179133" y="155856"/>
                    <a:pt x="158267" y="155856"/>
                  </a:cubicBezTo>
                  <a:cubicBezTo>
                    <a:pt x="137401" y="155856"/>
                    <a:pt x="120485" y="138940"/>
                    <a:pt x="120485" y="118074"/>
                  </a:cubicBezTo>
                  <a:cubicBezTo>
                    <a:pt x="120485" y="97208"/>
                    <a:pt x="137401" y="80292"/>
                    <a:pt x="158267" y="80292"/>
                  </a:cubicBezTo>
                  <a:close/>
                  <a:moveTo>
                    <a:pt x="75563" y="80292"/>
                  </a:moveTo>
                  <a:cubicBezTo>
                    <a:pt x="96429" y="80292"/>
                    <a:pt x="113345" y="97208"/>
                    <a:pt x="113345" y="118074"/>
                  </a:cubicBezTo>
                  <a:cubicBezTo>
                    <a:pt x="113345" y="138940"/>
                    <a:pt x="96429" y="155856"/>
                    <a:pt x="75563" y="155856"/>
                  </a:cubicBezTo>
                  <a:cubicBezTo>
                    <a:pt x="54697" y="155856"/>
                    <a:pt x="37781" y="138940"/>
                    <a:pt x="37781" y="118074"/>
                  </a:cubicBezTo>
                  <a:cubicBezTo>
                    <a:pt x="37781" y="97208"/>
                    <a:pt x="54697" y="80292"/>
                    <a:pt x="75563" y="80292"/>
                  </a:cubicBezTo>
                  <a:close/>
                  <a:moveTo>
                    <a:pt x="368598" y="0"/>
                  </a:moveTo>
                  <a:cubicBezTo>
                    <a:pt x="389464" y="0"/>
                    <a:pt x="406380" y="16916"/>
                    <a:pt x="406380" y="37782"/>
                  </a:cubicBezTo>
                  <a:cubicBezTo>
                    <a:pt x="406380" y="58648"/>
                    <a:pt x="389464" y="75564"/>
                    <a:pt x="368598" y="75564"/>
                  </a:cubicBezTo>
                  <a:cubicBezTo>
                    <a:pt x="347732" y="75564"/>
                    <a:pt x="330816" y="58648"/>
                    <a:pt x="330816" y="37782"/>
                  </a:cubicBezTo>
                  <a:cubicBezTo>
                    <a:pt x="330816" y="16916"/>
                    <a:pt x="347732" y="0"/>
                    <a:pt x="368598" y="0"/>
                  </a:cubicBezTo>
                  <a:close/>
                  <a:moveTo>
                    <a:pt x="285894" y="0"/>
                  </a:moveTo>
                  <a:cubicBezTo>
                    <a:pt x="306760" y="0"/>
                    <a:pt x="323676" y="16916"/>
                    <a:pt x="323676" y="37782"/>
                  </a:cubicBezTo>
                  <a:cubicBezTo>
                    <a:pt x="323676" y="58648"/>
                    <a:pt x="306760" y="75564"/>
                    <a:pt x="285894" y="75564"/>
                  </a:cubicBezTo>
                  <a:cubicBezTo>
                    <a:pt x="265028" y="75564"/>
                    <a:pt x="248112" y="58648"/>
                    <a:pt x="248112" y="37782"/>
                  </a:cubicBezTo>
                  <a:cubicBezTo>
                    <a:pt x="248112" y="16916"/>
                    <a:pt x="265028" y="0"/>
                    <a:pt x="285894" y="0"/>
                  </a:cubicBezTo>
                  <a:close/>
                  <a:moveTo>
                    <a:pt x="203190" y="0"/>
                  </a:moveTo>
                  <a:cubicBezTo>
                    <a:pt x="224056" y="0"/>
                    <a:pt x="240972" y="16916"/>
                    <a:pt x="240972" y="37782"/>
                  </a:cubicBezTo>
                  <a:cubicBezTo>
                    <a:pt x="240972" y="58648"/>
                    <a:pt x="224056" y="75564"/>
                    <a:pt x="203190" y="75564"/>
                  </a:cubicBezTo>
                  <a:cubicBezTo>
                    <a:pt x="182324" y="75564"/>
                    <a:pt x="165408" y="58648"/>
                    <a:pt x="165408" y="37782"/>
                  </a:cubicBezTo>
                  <a:cubicBezTo>
                    <a:pt x="165408" y="16916"/>
                    <a:pt x="182324" y="0"/>
                    <a:pt x="203190" y="0"/>
                  </a:cubicBezTo>
                  <a:close/>
                  <a:moveTo>
                    <a:pt x="120486" y="0"/>
                  </a:moveTo>
                  <a:cubicBezTo>
                    <a:pt x="141352" y="0"/>
                    <a:pt x="158268" y="16916"/>
                    <a:pt x="158268" y="37782"/>
                  </a:cubicBezTo>
                  <a:cubicBezTo>
                    <a:pt x="158268" y="58648"/>
                    <a:pt x="141352" y="75564"/>
                    <a:pt x="120486" y="75564"/>
                  </a:cubicBezTo>
                  <a:cubicBezTo>
                    <a:pt x="99620" y="75564"/>
                    <a:pt x="82704" y="58648"/>
                    <a:pt x="82704" y="37782"/>
                  </a:cubicBezTo>
                  <a:cubicBezTo>
                    <a:pt x="82704" y="16916"/>
                    <a:pt x="99620" y="0"/>
                    <a:pt x="120486" y="0"/>
                  </a:cubicBezTo>
                  <a:close/>
                  <a:moveTo>
                    <a:pt x="37782" y="0"/>
                  </a:moveTo>
                  <a:cubicBezTo>
                    <a:pt x="58648" y="0"/>
                    <a:pt x="75564" y="16916"/>
                    <a:pt x="75564" y="37782"/>
                  </a:cubicBezTo>
                  <a:cubicBezTo>
                    <a:pt x="75564" y="58648"/>
                    <a:pt x="58648" y="75564"/>
                    <a:pt x="37782" y="75564"/>
                  </a:cubicBezTo>
                  <a:cubicBezTo>
                    <a:pt x="16916" y="75564"/>
                    <a:pt x="0" y="58648"/>
                    <a:pt x="0" y="37782"/>
                  </a:cubicBezTo>
                  <a:cubicBezTo>
                    <a:pt x="0" y="16916"/>
                    <a:pt x="16916" y="0"/>
                    <a:pt x="37782" y="0"/>
                  </a:cubicBezTo>
                  <a:close/>
                </a:path>
              </a:pathLst>
            </a:custGeom>
            <a:gradFill>
              <a:gsLst>
                <a:gs pos="1000">
                  <a:srgbClr val="E65621"/>
                </a:gs>
                <a:gs pos="100000">
                  <a:srgbClr val="BC451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63" name="Oval 262"/>
            <p:cNvSpPr/>
            <p:nvPr/>
          </p:nvSpPr>
          <p:spPr>
            <a:xfrm>
              <a:off x="9736905" y="4647487"/>
              <a:ext cx="380474" cy="380474"/>
            </a:xfrm>
            <a:prstGeom prst="ellipse">
              <a:avLst/>
            </a:prstGeom>
            <a:solidFill>
              <a:srgbClr val="E65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grpSp>
        <p:nvGrpSpPr>
          <p:cNvPr id="259" name="Group 258"/>
          <p:cNvGrpSpPr/>
          <p:nvPr/>
        </p:nvGrpSpPr>
        <p:grpSpPr>
          <a:xfrm>
            <a:off x="8218111" y="1465220"/>
            <a:ext cx="394046" cy="2572367"/>
            <a:chOff x="11027572" y="2375076"/>
            <a:chExt cx="406380" cy="2652885"/>
          </a:xfrm>
        </p:grpSpPr>
        <p:sp>
          <p:nvSpPr>
            <p:cNvPr id="260" name="Freeform: Shape 259"/>
            <p:cNvSpPr/>
            <p:nvPr/>
          </p:nvSpPr>
          <p:spPr>
            <a:xfrm>
              <a:off x="11027572" y="2375076"/>
              <a:ext cx="406380" cy="2128636"/>
            </a:xfrm>
            <a:custGeom>
              <a:avLst/>
              <a:gdLst>
                <a:gd name="connsiteX0" fmla="*/ 368598 w 406380"/>
                <a:gd name="connsiteY0" fmla="*/ 2053072 h 2128636"/>
                <a:gd name="connsiteX1" fmla="*/ 406380 w 406380"/>
                <a:gd name="connsiteY1" fmla="*/ 2090854 h 2128636"/>
                <a:gd name="connsiteX2" fmla="*/ 368598 w 406380"/>
                <a:gd name="connsiteY2" fmla="*/ 2128636 h 2128636"/>
                <a:gd name="connsiteX3" fmla="*/ 330816 w 406380"/>
                <a:gd name="connsiteY3" fmla="*/ 2090854 h 2128636"/>
                <a:gd name="connsiteX4" fmla="*/ 368598 w 406380"/>
                <a:gd name="connsiteY4" fmla="*/ 2053072 h 2128636"/>
                <a:gd name="connsiteX5" fmla="*/ 285894 w 406380"/>
                <a:gd name="connsiteY5" fmla="*/ 2053072 h 2128636"/>
                <a:gd name="connsiteX6" fmla="*/ 323676 w 406380"/>
                <a:gd name="connsiteY6" fmla="*/ 2090854 h 2128636"/>
                <a:gd name="connsiteX7" fmla="*/ 285894 w 406380"/>
                <a:gd name="connsiteY7" fmla="*/ 2128636 h 2128636"/>
                <a:gd name="connsiteX8" fmla="*/ 248112 w 406380"/>
                <a:gd name="connsiteY8" fmla="*/ 2090854 h 2128636"/>
                <a:gd name="connsiteX9" fmla="*/ 285894 w 406380"/>
                <a:gd name="connsiteY9" fmla="*/ 2053072 h 2128636"/>
                <a:gd name="connsiteX10" fmla="*/ 203190 w 406380"/>
                <a:gd name="connsiteY10" fmla="*/ 2053072 h 2128636"/>
                <a:gd name="connsiteX11" fmla="*/ 240972 w 406380"/>
                <a:gd name="connsiteY11" fmla="*/ 2090854 h 2128636"/>
                <a:gd name="connsiteX12" fmla="*/ 203190 w 406380"/>
                <a:gd name="connsiteY12" fmla="*/ 2128636 h 2128636"/>
                <a:gd name="connsiteX13" fmla="*/ 165408 w 406380"/>
                <a:gd name="connsiteY13" fmla="*/ 2090854 h 2128636"/>
                <a:gd name="connsiteX14" fmla="*/ 203190 w 406380"/>
                <a:gd name="connsiteY14" fmla="*/ 2053072 h 2128636"/>
                <a:gd name="connsiteX15" fmla="*/ 120486 w 406380"/>
                <a:gd name="connsiteY15" fmla="*/ 2053072 h 2128636"/>
                <a:gd name="connsiteX16" fmla="*/ 158268 w 406380"/>
                <a:gd name="connsiteY16" fmla="*/ 2090854 h 2128636"/>
                <a:gd name="connsiteX17" fmla="*/ 120486 w 406380"/>
                <a:gd name="connsiteY17" fmla="*/ 2128636 h 2128636"/>
                <a:gd name="connsiteX18" fmla="*/ 82704 w 406380"/>
                <a:gd name="connsiteY18" fmla="*/ 2090854 h 2128636"/>
                <a:gd name="connsiteX19" fmla="*/ 120486 w 406380"/>
                <a:gd name="connsiteY19" fmla="*/ 2053072 h 2128636"/>
                <a:gd name="connsiteX20" fmla="*/ 37782 w 406380"/>
                <a:gd name="connsiteY20" fmla="*/ 2053072 h 2128636"/>
                <a:gd name="connsiteX21" fmla="*/ 75564 w 406380"/>
                <a:gd name="connsiteY21" fmla="*/ 2090854 h 2128636"/>
                <a:gd name="connsiteX22" fmla="*/ 37782 w 406380"/>
                <a:gd name="connsiteY22" fmla="*/ 2128636 h 2128636"/>
                <a:gd name="connsiteX23" fmla="*/ 0 w 406380"/>
                <a:gd name="connsiteY23" fmla="*/ 2090854 h 2128636"/>
                <a:gd name="connsiteX24" fmla="*/ 37782 w 406380"/>
                <a:gd name="connsiteY24" fmla="*/ 2053072 h 2128636"/>
                <a:gd name="connsiteX25" fmla="*/ 323675 w 406380"/>
                <a:gd name="connsiteY25" fmla="*/ 1974257 h 2128636"/>
                <a:gd name="connsiteX26" fmla="*/ 361457 w 406380"/>
                <a:gd name="connsiteY26" fmla="*/ 2012039 h 2128636"/>
                <a:gd name="connsiteX27" fmla="*/ 323675 w 406380"/>
                <a:gd name="connsiteY27" fmla="*/ 2049821 h 2128636"/>
                <a:gd name="connsiteX28" fmla="*/ 285893 w 406380"/>
                <a:gd name="connsiteY28" fmla="*/ 2012039 h 2128636"/>
                <a:gd name="connsiteX29" fmla="*/ 323675 w 406380"/>
                <a:gd name="connsiteY29" fmla="*/ 1974257 h 2128636"/>
                <a:gd name="connsiteX30" fmla="*/ 240971 w 406380"/>
                <a:gd name="connsiteY30" fmla="*/ 1974257 h 2128636"/>
                <a:gd name="connsiteX31" fmla="*/ 278753 w 406380"/>
                <a:gd name="connsiteY31" fmla="*/ 2012039 h 2128636"/>
                <a:gd name="connsiteX32" fmla="*/ 240971 w 406380"/>
                <a:gd name="connsiteY32" fmla="*/ 2049821 h 2128636"/>
                <a:gd name="connsiteX33" fmla="*/ 203189 w 406380"/>
                <a:gd name="connsiteY33" fmla="*/ 2012039 h 2128636"/>
                <a:gd name="connsiteX34" fmla="*/ 240971 w 406380"/>
                <a:gd name="connsiteY34" fmla="*/ 1974257 h 2128636"/>
                <a:gd name="connsiteX35" fmla="*/ 158267 w 406380"/>
                <a:gd name="connsiteY35" fmla="*/ 1974257 h 2128636"/>
                <a:gd name="connsiteX36" fmla="*/ 196049 w 406380"/>
                <a:gd name="connsiteY36" fmla="*/ 2012039 h 2128636"/>
                <a:gd name="connsiteX37" fmla="*/ 158267 w 406380"/>
                <a:gd name="connsiteY37" fmla="*/ 2049821 h 2128636"/>
                <a:gd name="connsiteX38" fmla="*/ 120485 w 406380"/>
                <a:gd name="connsiteY38" fmla="*/ 2012039 h 2128636"/>
                <a:gd name="connsiteX39" fmla="*/ 158267 w 406380"/>
                <a:gd name="connsiteY39" fmla="*/ 1974257 h 2128636"/>
                <a:gd name="connsiteX40" fmla="*/ 75563 w 406380"/>
                <a:gd name="connsiteY40" fmla="*/ 1974257 h 2128636"/>
                <a:gd name="connsiteX41" fmla="*/ 113345 w 406380"/>
                <a:gd name="connsiteY41" fmla="*/ 2012039 h 2128636"/>
                <a:gd name="connsiteX42" fmla="*/ 75563 w 406380"/>
                <a:gd name="connsiteY42" fmla="*/ 2049821 h 2128636"/>
                <a:gd name="connsiteX43" fmla="*/ 37781 w 406380"/>
                <a:gd name="connsiteY43" fmla="*/ 2012039 h 2128636"/>
                <a:gd name="connsiteX44" fmla="*/ 75563 w 406380"/>
                <a:gd name="connsiteY44" fmla="*/ 1974257 h 2128636"/>
                <a:gd name="connsiteX45" fmla="*/ 368598 w 406380"/>
                <a:gd name="connsiteY45" fmla="*/ 1895148 h 2128636"/>
                <a:gd name="connsiteX46" fmla="*/ 406380 w 406380"/>
                <a:gd name="connsiteY46" fmla="*/ 1932930 h 2128636"/>
                <a:gd name="connsiteX47" fmla="*/ 368598 w 406380"/>
                <a:gd name="connsiteY47" fmla="*/ 1970712 h 2128636"/>
                <a:gd name="connsiteX48" fmla="*/ 330816 w 406380"/>
                <a:gd name="connsiteY48" fmla="*/ 1932930 h 2128636"/>
                <a:gd name="connsiteX49" fmla="*/ 368598 w 406380"/>
                <a:gd name="connsiteY49" fmla="*/ 1895148 h 2128636"/>
                <a:gd name="connsiteX50" fmla="*/ 285894 w 406380"/>
                <a:gd name="connsiteY50" fmla="*/ 1895148 h 2128636"/>
                <a:gd name="connsiteX51" fmla="*/ 323676 w 406380"/>
                <a:gd name="connsiteY51" fmla="*/ 1932930 h 2128636"/>
                <a:gd name="connsiteX52" fmla="*/ 285894 w 406380"/>
                <a:gd name="connsiteY52" fmla="*/ 1970712 h 2128636"/>
                <a:gd name="connsiteX53" fmla="*/ 248112 w 406380"/>
                <a:gd name="connsiteY53" fmla="*/ 1932930 h 2128636"/>
                <a:gd name="connsiteX54" fmla="*/ 285894 w 406380"/>
                <a:gd name="connsiteY54" fmla="*/ 1895148 h 2128636"/>
                <a:gd name="connsiteX55" fmla="*/ 203190 w 406380"/>
                <a:gd name="connsiteY55" fmla="*/ 1895148 h 2128636"/>
                <a:gd name="connsiteX56" fmla="*/ 240972 w 406380"/>
                <a:gd name="connsiteY56" fmla="*/ 1932930 h 2128636"/>
                <a:gd name="connsiteX57" fmla="*/ 203190 w 406380"/>
                <a:gd name="connsiteY57" fmla="*/ 1970712 h 2128636"/>
                <a:gd name="connsiteX58" fmla="*/ 165408 w 406380"/>
                <a:gd name="connsiteY58" fmla="*/ 1932930 h 2128636"/>
                <a:gd name="connsiteX59" fmla="*/ 203190 w 406380"/>
                <a:gd name="connsiteY59" fmla="*/ 1895148 h 2128636"/>
                <a:gd name="connsiteX60" fmla="*/ 120486 w 406380"/>
                <a:gd name="connsiteY60" fmla="*/ 1895148 h 2128636"/>
                <a:gd name="connsiteX61" fmla="*/ 158268 w 406380"/>
                <a:gd name="connsiteY61" fmla="*/ 1932930 h 2128636"/>
                <a:gd name="connsiteX62" fmla="*/ 120486 w 406380"/>
                <a:gd name="connsiteY62" fmla="*/ 1970712 h 2128636"/>
                <a:gd name="connsiteX63" fmla="*/ 82704 w 406380"/>
                <a:gd name="connsiteY63" fmla="*/ 1932930 h 2128636"/>
                <a:gd name="connsiteX64" fmla="*/ 120486 w 406380"/>
                <a:gd name="connsiteY64" fmla="*/ 1895148 h 2128636"/>
                <a:gd name="connsiteX65" fmla="*/ 37782 w 406380"/>
                <a:gd name="connsiteY65" fmla="*/ 1895148 h 2128636"/>
                <a:gd name="connsiteX66" fmla="*/ 75564 w 406380"/>
                <a:gd name="connsiteY66" fmla="*/ 1932930 h 2128636"/>
                <a:gd name="connsiteX67" fmla="*/ 37782 w 406380"/>
                <a:gd name="connsiteY67" fmla="*/ 1970712 h 2128636"/>
                <a:gd name="connsiteX68" fmla="*/ 0 w 406380"/>
                <a:gd name="connsiteY68" fmla="*/ 1932930 h 2128636"/>
                <a:gd name="connsiteX69" fmla="*/ 37782 w 406380"/>
                <a:gd name="connsiteY69" fmla="*/ 1895148 h 2128636"/>
                <a:gd name="connsiteX70" fmla="*/ 323675 w 406380"/>
                <a:gd name="connsiteY70" fmla="*/ 1816333 h 2128636"/>
                <a:gd name="connsiteX71" fmla="*/ 361457 w 406380"/>
                <a:gd name="connsiteY71" fmla="*/ 1854115 h 2128636"/>
                <a:gd name="connsiteX72" fmla="*/ 323675 w 406380"/>
                <a:gd name="connsiteY72" fmla="*/ 1891897 h 2128636"/>
                <a:gd name="connsiteX73" fmla="*/ 285893 w 406380"/>
                <a:gd name="connsiteY73" fmla="*/ 1854115 h 2128636"/>
                <a:gd name="connsiteX74" fmla="*/ 323675 w 406380"/>
                <a:gd name="connsiteY74" fmla="*/ 1816333 h 2128636"/>
                <a:gd name="connsiteX75" fmla="*/ 240971 w 406380"/>
                <a:gd name="connsiteY75" fmla="*/ 1816333 h 2128636"/>
                <a:gd name="connsiteX76" fmla="*/ 278753 w 406380"/>
                <a:gd name="connsiteY76" fmla="*/ 1854115 h 2128636"/>
                <a:gd name="connsiteX77" fmla="*/ 240971 w 406380"/>
                <a:gd name="connsiteY77" fmla="*/ 1891897 h 2128636"/>
                <a:gd name="connsiteX78" fmla="*/ 203189 w 406380"/>
                <a:gd name="connsiteY78" fmla="*/ 1854115 h 2128636"/>
                <a:gd name="connsiteX79" fmla="*/ 240971 w 406380"/>
                <a:gd name="connsiteY79" fmla="*/ 1816333 h 2128636"/>
                <a:gd name="connsiteX80" fmla="*/ 158267 w 406380"/>
                <a:gd name="connsiteY80" fmla="*/ 1816333 h 2128636"/>
                <a:gd name="connsiteX81" fmla="*/ 196049 w 406380"/>
                <a:gd name="connsiteY81" fmla="*/ 1854115 h 2128636"/>
                <a:gd name="connsiteX82" fmla="*/ 158267 w 406380"/>
                <a:gd name="connsiteY82" fmla="*/ 1891897 h 2128636"/>
                <a:gd name="connsiteX83" fmla="*/ 120485 w 406380"/>
                <a:gd name="connsiteY83" fmla="*/ 1854115 h 2128636"/>
                <a:gd name="connsiteX84" fmla="*/ 158267 w 406380"/>
                <a:gd name="connsiteY84" fmla="*/ 1816333 h 2128636"/>
                <a:gd name="connsiteX85" fmla="*/ 75563 w 406380"/>
                <a:gd name="connsiteY85" fmla="*/ 1816333 h 2128636"/>
                <a:gd name="connsiteX86" fmla="*/ 113345 w 406380"/>
                <a:gd name="connsiteY86" fmla="*/ 1854115 h 2128636"/>
                <a:gd name="connsiteX87" fmla="*/ 75563 w 406380"/>
                <a:gd name="connsiteY87" fmla="*/ 1891897 h 2128636"/>
                <a:gd name="connsiteX88" fmla="*/ 37781 w 406380"/>
                <a:gd name="connsiteY88" fmla="*/ 1854115 h 2128636"/>
                <a:gd name="connsiteX89" fmla="*/ 75563 w 406380"/>
                <a:gd name="connsiteY89" fmla="*/ 1816333 h 2128636"/>
                <a:gd name="connsiteX90" fmla="*/ 368598 w 406380"/>
                <a:gd name="connsiteY90" fmla="*/ 1737219 h 2128636"/>
                <a:gd name="connsiteX91" fmla="*/ 406380 w 406380"/>
                <a:gd name="connsiteY91" fmla="*/ 1775001 h 2128636"/>
                <a:gd name="connsiteX92" fmla="*/ 368598 w 406380"/>
                <a:gd name="connsiteY92" fmla="*/ 1812783 h 2128636"/>
                <a:gd name="connsiteX93" fmla="*/ 330816 w 406380"/>
                <a:gd name="connsiteY93" fmla="*/ 1775001 h 2128636"/>
                <a:gd name="connsiteX94" fmla="*/ 368598 w 406380"/>
                <a:gd name="connsiteY94" fmla="*/ 1737219 h 2128636"/>
                <a:gd name="connsiteX95" fmla="*/ 285894 w 406380"/>
                <a:gd name="connsiteY95" fmla="*/ 1737219 h 2128636"/>
                <a:gd name="connsiteX96" fmla="*/ 323676 w 406380"/>
                <a:gd name="connsiteY96" fmla="*/ 1775001 h 2128636"/>
                <a:gd name="connsiteX97" fmla="*/ 285894 w 406380"/>
                <a:gd name="connsiteY97" fmla="*/ 1812783 h 2128636"/>
                <a:gd name="connsiteX98" fmla="*/ 248112 w 406380"/>
                <a:gd name="connsiteY98" fmla="*/ 1775001 h 2128636"/>
                <a:gd name="connsiteX99" fmla="*/ 285894 w 406380"/>
                <a:gd name="connsiteY99" fmla="*/ 1737219 h 2128636"/>
                <a:gd name="connsiteX100" fmla="*/ 203190 w 406380"/>
                <a:gd name="connsiteY100" fmla="*/ 1737219 h 2128636"/>
                <a:gd name="connsiteX101" fmla="*/ 240972 w 406380"/>
                <a:gd name="connsiteY101" fmla="*/ 1775001 h 2128636"/>
                <a:gd name="connsiteX102" fmla="*/ 203190 w 406380"/>
                <a:gd name="connsiteY102" fmla="*/ 1812783 h 2128636"/>
                <a:gd name="connsiteX103" fmla="*/ 165408 w 406380"/>
                <a:gd name="connsiteY103" fmla="*/ 1775001 h 2128636"/>
                <a:gd name="connsiteX104" fmla="*/ 203190 w 406380"/>
                <a:gd name="connsiteY104" fmla="*/ 1737219 h 2128636"/>
                <a:gd name="connsiteX105" fmla="*/ 120486 w 406380"/>
                <a:gd name="connsiteY105" fmla="*/ 1737219 h 2128636"/>
                <a:gd name="connsiteX106" fmla="*/ 158268 w 406380"/>
                <a:gd name="connsiteY106" fmla="*/ 1775001 h 2128636"/>
                <a:gd name="connsiteX107" fmla="*/ 120486 w 406380"/>
                <a:gd name="connsiteY107" fmla="*/ 1812783 h 2128636"/>
                <a:gd name="connsiteX108" fmla="*/ 82704 w 406380"/>
                <a:gd name="connsiteY108" fmla="*/ 1775001 h 2128636"/>
                <a:gd name="connsiteX109" fmla="*/ 120486 w 406380"/>
                <a:gd name="connsiteY109" fmla="*/ 1737219 h 2128636"/>
                <a:gd name="connsiteX110" fmla="*/ 37782 w 406380"/>
                <a:gd name="connsiteY110" fmla="*/ 1737219 h 2128636"/>
                <a:gd name="connsiteX111" fmla="*/ 75564 w 406380"/>
                <a:gd name="connsiteY111" fmla="*/ 1775001 h 2128636"/>
                <a:gd name="connsiteX112" fmla="*/ 37782 w 406380"/>
                <a:gd name="connsiteY112" fmla="*/ 1812783 h 2128636"/>
                <a:gd name="connsiteX113" fmla="*/ 0 w 406380"/>
                <a:gd name="connsiteY113" fmla="*/ 1775001 h 2128636"/>
                <a:gd name="connsiteX114" fmla="*/ 37782 w 406380"/>
                <a:gd name="connsiteY114" fmla="*/ 1737219 h 2128636"/>
                <a:gd name="connsiteX115" fmla="*/ 323675 w 406380"/>
                <a:gd name="connsiteY115" fmla="*/ 1658404 h 2128636"/>
                <a:gd name="connsiteX116" fmla="*/ 361457 w 406380"/>
                <a:gd name="connsiteY116" fmla="*/ 1696186 h 2128636"/>
                <a:gd name="connsiteX117" fmla="*/ 323675 w 406380"/>
                <a:gd name="connsiteY117" fmla="*/ 1733968 h 2128636"/>
                <a:gd name="connsiteX118" fmla="*/ 285893 w 406380"/>
                <a:gd name="connsiteY118" fmla="*/ 1696186 h 2128636"/>
                <a:gd name="connsiteX119" fmla="*/ 323675 w 406380"/>
                <a:gd name="connsiteY119" fmla="*/ 1658404 h 2128636"/>
                <a:gd name="connsiteX120" fmla="*/ 240971 w 406380"/>
                <a:gd name="connsiteY120" fmla="*/ 1658404 h 2128636"/>
                <a:gd name="connsiteX121" fmla="*/ 278753 w 406380"/>
                <a:gd name="connsiteY121" fmla="*/ 1696186 h 2128636"/>
                <a:gd name="connsiteX122" fmla="*/ 240971 w 406380"/>
                <a:gd name="connsiteY122" fmla="*/ 1733968 h 2128636"/>
                <a:gd name="connsiteX123" fmla="*/ 203189 w 406380"/>
                <a:gd name="connsiteY123" fmla="*/ 1696186 h 2128636"/>
                <a:gd name="connsiteX124" fmla="*/ 240971 w 406380"/>
                <a:gd name="connsiteY124" fmla="*/ 1658404 h 2128636"/>
                <a:gd name="connsiteX125" fmla="*/ 158267 w 406380"/>
                <a:gd name="connsiteY125" fmla="*/ 1658404 h 2128636"/>
                <a:gd name="connsiteX126" fmla="*/ 196049 w 406380"/>
                <a:gd name="connsiteY126" fmla="*/ 1696186 h 2128636"/>
                <a:gd name="connsiteX127" fmla="*/ 158267 w 406380"/>
                <a:gd name="connsiteY127" fmla="*/ 1733968 h 2128636"/>
                <a:gd name="connsiteX128" fmla="*/ 120485 w 406380"/>
                <a:gd name="connsiteY128" fmla="*/ 1696186 h 2128636"/>
                <a:gd name="connsiteX129" fmla="*/ 158267 w 406380"/>
                <a:gd name="connsiteY129" fmla="*/ 1658404 h 2128636"/>
                <a:gd name="connsiteX130" fmla="*/ 75563 w 406380"/>
                <a:gd name="connsiteY130" fmla="*/ 1658404 h 2128636"/>
                <a:gd name="connsiteX131" fmla="*/ 113345 w 406380"/>
                <a:gd name="connsiteY131" fmla="*/ 1696186 h 2128636"/>
                <a:gd name="connsiteX132" fmla="*/ 75563 w 406380"/>
                <a:gd name="connsiteY132" fmla="*/ 1733968 h 2128636"/>
                <a:gd name="connsiteX133" fmla="*/ 37781 w 406380"/>
                <a:gd name="connsiteY133" fmla="*/ 1696186 h 2128636"/>
                <a:gd name="connsiteX134" fmla="*/ 75563 w 406380"/>
                <a:gd name="connsiteY134" fmla="*/ 1658404 h 2128636"/>
                <a:gd name="connsiteX135" fmla="*/ 368598 w 406380"/>
                <a:gd name="connsiteY135" fmla="*/ 1579290 h 2128636"/>
                <a:gd name="connsiteX136" fmla="*/ 406380 w 406380"/>
                <a:gd name="connsiteY136" fmla="*/ 1617072 h 2128636"/>
                <a:gd name="connsiteX137" fmla="*/ 368598 w 406380"/>
                <a:gd name="connsiteY137" fmla="*/ 1654854 h 2128636"/>
                <a:gd name="connsiteX138" fmla="*/ 330816 w 406380"/>
                <a:gd name="connsiteY138" fmla="*/ 1617072 h 2128636"/>
                <a:gd name="connsiteX139" fmla="*/ 368598 w 406380"/>
                <a:gd name="connsiteY139" fmla="*/ 1579290 h 2128636"/>
                <a:gd name="connsiteX140" fmla="*/ 285894 w 406380"/>
                <a:gd name="connsiteY140" fmla="*/ 1579290 h 2128636"/>
                <a:gd name="connsiteX141" fmla="*/ 323676 w 406380"/>
                <a:gd name="connsiteY141" fmla="*/ 1617072 h 2128636"/>
                <a:gd name="connsiteX142" fmla="*/ 285894 w 406380"/>
                <a:gd name="connsiteY142" fmla="*/ 1654854 h 2128636"/>
                <a:gd name="connsiteX143" fmla="*/ 248112 w 406380"/>
                <a:gd name="connsiteY143" fmla="*/ 1617072 h 2128636"/>
                <a:gd name="connsiteX144" fmla="*/ 285894 w 406380"/>
                <a:gd name="connsiteY144" fmla="*/ 1579290 h 2128636"/>
                <a:gd name="connsiteX145" fmla="*/ 203190 w 406380"/>
                <a:gd name="connsiteY145" fmla="*/ 1579290 h 2128636"/>
                <a:gd name="connsiteX146" fmla="*/ 240972 w 406380"/>
                <a:gd name="connsiteY146" fmla="*/ 1617072 h 2128636"/>
                <a:gd name="connsiteX147" fmla="*/ 203190 w 406380"/>
                <a:gd name="connsiteY147" fmla="*/ 1654854 h 2128636"/>
                <a:gd name="connsiteX148" fmla="*/ 165408 w 406380"/>
                <a:gd name="connsiteY148" fmla="*/ 1617072 h 2128636"/>
                <a:gd name="connsiteX149" fmla="*/ 203190 w 406380"/>
                <a:gd name="connsiteY149" fmla="*/ 1579290 h 2128636"/>
                <a:gd name="connsiteX150" fmla="*/ 120486 w 406380"/>
                <a:gd name="connsiteY150" fmla="*/ 1579290 h 2128636"/>
                <a:gd name="connsiteX151" fmla="*/ 158268 w 406380"/>
                <a:gd name="connsiteY151" fmla="*/ 1617072 h 2128636"/>
                <a:gd name="connsiteX152" fmla="*/ 120486 w 406380"/>
                <a:gd name="connsiteY152" fmla="*/ 1654854 h 2128636"/>
                <a:gd name="connsiteX153" fmla="*/ 82704 w 406380"/>
                <a:gd name="connsiteY153" fmla="*/ 1617072 h 2128636"/>
                <a:gd name="connsiteX154" fmla="*/ 120486 w 406380"/>
                <a:gd name="connsiteY154" fmla="*/ 1579290 h 2128636"/>
                <a:gd name="connsiteX155" fmla="*/ 37782 w 406380"/>
                <a:gd name="connsiteY155" fmla="*/ 1579290 h 2128636"/>
                <a:gd name="connsiteX156" fmla="*/ 75564 w 406380"/>
                <a:gd name="connsiteY156" fmla="*/ 1617072 h 2128636"/>
                <a:gd name="connsiteX157" fmla="*/ 37782 w 406380"/>
                <a:gd name="connsiteY157" fmla="*/ 1654854 h 2128636"/>
                <a:gd name="connsiteX158" fmla="*/ 0 w 406380"/>
                <a:gd name="connsiteY158" fmla="*/ 1617072 h 2128636"/>
                <a:gd name="connsiteX159" fmla="*/ 37782 w 406380"/>
                <a:gd name="connsiteY159" fmla="*/ 1579290 h 2128636"/>
                <a:gd name="connsiteX160" fmla="*/ 323675 w 406380"/>
                <a:gd name="connsiteY160" fmla="*/ 1500475 h 2128636"/>
                <a:gd name="connsiteX161" fmla="*/ 361457 w 406380"/>
                <a:gd name="connsiteY161" fmla="*/ 1538257 h 2128636"/>
                <a:gd name="connsiteX162" fmla="*/ 323675 w 406380"/>
                <a:gd name="connsiteY162" fmla="*/ 1576039 h 2128636"/>
                <a:gd name="connsiteX163" fmla="*/ 285893 w 406380"/>
                <a:gd name="connsiteY163" fmla="*/ 1538257 h 2128636"/>
                <a:gd name="connsiteX164" fmla="*/ 323675 w 406380"/>
                <a:gd name="connsiteY164" fmla="*/ 1500475 h 2128636"/>
                <a:gd name="connsiteX165" fmla="*/ 240971 w 406380"/>
                <a:gd name="connsiteY165" fmla="*/ 1500475 h 2128636"/>
                <a:gd name="connsiteX166" fmla="*/ 278753 w 406380"/>
                <a:gd name="connsiteY166" fmla="*/ 1538257 h 2128636"/>
                <a:gd name="connsiteX167" fmla="*/ 240971 w 406380"/>
                <a:gd name="connsiteY167" fmla="*/ 1576039 h 2128636"/>
                <a:gd name="connsiteX168" fmla="*/ 203189 w 406380"/>
                <a:gd name="connsiteY168" fmla="*/ 1538257 h 2128636"/>
                <a:gd name="connsiteX169" fmla="*/ 240971 w 406380"/>
                <a:gd name="connsiteY169" fmla="*/ 1500475 h 2128636"/>
                <a:gd name="connsiteX170" fmla="*/ 158267 w 406380"/>
                <a:gd name="connsiteY170" fmla="*/ 1500475 h 2128636"/>
                <a:gd name="connsiteX171" fmla="*/ 196049 w 406380"/>
                <a:gd name="connsiteY171" fmla="*/ 1538257 h 2128636"/>
                <a:gd name="connsiteX172" fmla="*/ 158267 w 406380"/>
                <a:gd name="connsiteY172" fmla="*/ 1576039 h 2128636"/>
                <a:gd name="connsiteX173" fmla="*/ 120485 w 406380"/>
                <a:gd name="connsiteY173" fmla="*/ 1538257 h 2128636"/>
                <a:gd name="connsiteX174" fmla="*/ 158267 w 406380"/>
                <a:gd name="connsiteY174" fmla="*/ 1500475 h 2128636"/>
                <a:gd name="connsiteX175" fmla="*/ 75563 w 406380"/>
                <a:gd name="connsiteY175" fmla="*/ 1500475 h 2128636"/>
                <a:gd name="connsiteX176" fmla="*/ 113345 w 406380"/>
                <a:gd name="connsiteY176" fmla="*/ 1538257 h 2128636"/>
                <a:gd name="connsiteX177" fmla="*/ 75563 w 406380"/>
                <a:gd name="connsiteY177" fmla="*/ 1576039 h 2128636"/>
                <a:gd name="connsiteX178" fmla="*/ 37781 w 406380"/>
                <a:gd name="connsiteY178" fmla="*/ 1538257 h 2128636"/>
                <a:gd name="connsiteX179" fmla="*/ 75563 w 406380"/>
                <a:gd name="connsiteY179" fmla="*/ 1500475 h 2128636"/>
                <a:gd name="connsiteX180" fmla="*/ 368598 w 406380"/>
                <a:gd name="connsiteY180" fmla="*/ 1421361 h 2128636"/>
                <a:gd name="connsiteX181" fmla="*/ 406380 w 406380"/>
                <a:gd name="connsiteY181" fmla="*/ 1459143 h 2128636"/>
                <a:gd name="connsiteX182" fmla="*/ 368598 w 406380"/>
                <a:gd name="connsiteY182" fmla="*/ 1496925 h 2128636"/>
                <a:gd name="connsiteX183" fmla="*/ 330816 w 406380"/>
                <a:gd name="connsiteY183" fmla="*/ 1459143 h 2128636"/>
                <a:gd name="connsiteX184" fmla="*/ 368598 w 406380"/>
                <a:gd name="connsiteY184" fmla="*/ 1421361 h 2128636"/>
                <a:gd name="connsiteX185" fmla="*/ 285894 w 406380"/>
                <a:gd name="connsiteY185" fmla="*/ 1421361 h 2128636"/>
                <a:gd name="connsiteX186" fmla="*/ 323676 w 406380"/>
                <a:gd name="connsiteY186" fmla="*/ 1459143 h 2128636"/>
                <a:gd name="connsiteX187" fmla="*/ 285894 w 406380"/>
                <a:gd name="connsiteY187" fmla="*/ 1496925 h 2128636"/>
                <a:gd name="connsiteX188" fmla="*/ 248112 w 406380"/>
                <a:gd name="connsiteY188" fmla="*/ 1459143 h 2128636"/>
                <a:gd name="connsiteX189" fmla="*/ 285894 w 406380"/>
                <a:gd name="connsiteY189" fmla="*/ 1421361 h 2128636"/>
                <a:gd name="connsiteX190" fmla="*/ 203190 w 406380"/>
                <a:gd name="connsiteY190" fmla="*/ 1421361 h 2128636"/>
                <a:gd name="connsiteX191" fmla="*/ 240972 w 406380"/>
                <a:gd name="connsiteY191" fmla="*/ 1459143 h 2128636"/>
                <a:gd name="connsiteX192" fmla="*/ 203190 w 406380"/>
                <a:gd name="connsiteY192" fmla="*/ 1496925 h 2128636"/>
                <a:gd name="connsiteX193" fmla="*/ 165408 w 406380"/>
                <a:gd name="connsiteY193" fmla="*/ 1459143 h 2128636"/>
                <a:gd name="connsiteX194" fmla="*/ 203190 w 406380"/>
                <a:gd name="connsiteY194" fmla="*/ 1421361 h 2128636"/>
                <a:gd name="connsiteX195" fmla="*/ 120486 w 406380"/>
                <a:gd name="connsiteY195" fmla="*/ 1421361 h 2128636"/>
                <a:gd name="connsiteX196" fmla="*/ 158268 w 406380"/>
                <a:gd name="connsiteY196" fmla="*/ 1459143 h 2128636"/>
                <a:gd name="connsiteX197" fmla="*/ 120486 w 406380"/>
                <a:gd name="connsiteY197" fmla="*/ 1496925 h 2128636"/>
                <a:gd name="connsiteX198" fmla="*/ 82704 w 406380"/>
                <a:gd name="connsiteY198" fmla="*/ 1459143 h 2128636"/>
                <a:gd name="connsiteX199" fmla="*/ 120486 w 406380"/>
                <a:gd name="connsiteY199" fmla="*/ 1421361 h 2128636"/>
                <a:gd name="connsiteX200" fmla="*/ 37782 w 406380"/>
                <a:gd name="connsiteY200" fmla="*/ 1421361 h 2128636"/>
                <a:gd name="connsiteX201" fmla="*/ 75564 w 406380"/>
                <a:gd name="connsiteY201" fmla="*/ 1459143 h 2128636"/>
                <a:gd name="connsiteX202" fmla="*/ 37782 w 406380"/>
                <a:gd name="connsiteY202" fmla="*/ 1496925 h 2128636"/>
                <a:gd name="connsiteX203" fmla="*/ 0 w 406380"/>
                <a:gd name="connsiteY203" fmla="*/ 1459143 h 2128636"/>
                <a:gd name="connsiteX204" fmla="*/ 37782 w 406380"/>
                <a:gd name="connsiteY204" fmla="*/ 1421361 h 2128636"/>
                <a:gd name="connsiteX205" fmla="*/ 323675 w 406380"/>
                <a:gd name="connsiteY205" fmla="*/ 1342546 h 2128636"/>
                <a:gd name="connsiteX206" fmla="*/ 361457 w 406380"/>
                <a:gd name="connsiteY206" fmla="*/ 1380328 h 2128636"/>
                <a:gd name="connsiteX207" fmla="*/ 323675 w 406380"/>
                <a:gd name="connsiteY207" fmla="*/ 1418110 h 2128636"/>
                <a:gd name="connsiteX208" fmla="*/ 285893 w 406380"/>
                <a:gd name="connsiteY208" fmla="*/ 1380328 h 2128636"/>
                <a:gd name="connsiteX209" fmla="*/ 323675 w 406380"/>
                <a:gd name="connsiteY209" fmla="*/ 1342546 h 2128636"/>
                <a:gd name="connsiteX210" fmla="*/ 240971 w 406380"/>
                <a:gd name="connsiteY210" fmla="*/ 1342546 h 2128636"/>
                <a:gd name="connsiteX211" fmla="*/ 278753 w 406380"/>
                <a:gd name="connsiteY211" fmla="*/ 1380328 h 2128636"/>
                <a:gd name="connsiteX212" fmla="*/ 240971 w 406380"/>
                <a:gd name="connsiteY212" fmla="*/ 1418110 h 2128636"/>
                <a:gd name="connsiteX213" fmla="*/ 203189 w 406380"/>
                <a:gd name="connsiteY213" fmla="*/ 1380328 h 2128636"/>
                <a:gd name="connsiteX214" fmla="*/ 240971 w 406380"/>
                <a:gd name="connsiteY214" fmla="*/ 1342546 h 2128636"/>
                <a:gd name="connsiteX215" fmla="*/ 158267 w 406380"/>
                <a:gd name="connsiteY215" fmla="*/ 1342546 h 2128636"/>
                <a:gd name="connsiteX216" fmla="*/ 196049 w 406380"/>
                <a:gd name="connsiteY216" fmla="*/ 1380328 h 2128636"/>
                <a:gd name="connsiteX217" fmla="*/ 158267 w 406380"/>
                <a:gd name="connsiteY217" fmla="*/ 1418110 h 2128636"/>
                <a:gd name="connsiteX218" fmla="*/ 120485 w 406380"/>
                <a:gd name="connsiteY218" fmla="*/ 1380328 h 2128636"/>
                <a:gd name="connsiteX219" fmla="*/ 158267 w 406380"/>
                <a:gd name="connsiteY219" fmla="*/ 1342546 h 2128636"/>
                <a:gd name="connsiteX220" fmla="*/ 75563 w 406380"/>
                <a:gd name="connsiteY220" fmla="*/ 1342546 h 2128636"/>
                <a:gd name="connsiteX221" fmla="*/ 113345 w 406380"/>
                <a:gd name="connsiteY221" fmla="*/ 1380328 h 2128636"/>
                <a:gd name="connsiteX222" fmla="*/ 75563 w 406380"/>
                <a:gd name="connsiteY222" fmla="*/ 1418110 h 2128636"/>
                <a:gd name="connsiteX223" fmla="*/ 37781 w 406380"/>
                <a:gd name="connsiteY223" fmla="*/ 1380328 h 2128636"/>
                <a:gd name="connsiteX224" fmla="*/ 75563 w 406380"/>
                <a:gd name="connsiteY224" fmla="*/ 1342546 h 2128636"/>
                <a:gd name="connsiteX225" fmla="*/ 368598 w 406380"/>
                <a:gd name="connsiteY225" fmla="*/ 1263432 h 2128636"/>
                <a:gd name="connsiteX226" fmla="*/ 406380 w 406380"/>
                <a:gd name="connsiteY226" fmla="*/ 1301214 h 2128636"/>
                <a:gd name="connsiteX227" fmla="*/ 368598 w 406380"/>
                <a:gd name="connsiteY227" fmla="*/ 1338996 h 2128636"/>
                <a:gd name="connsiteX228" fmla="*/ 330816 w 406380"/>
                <a:gd name="connsiteY228" fmla="*/ 1301214 h 2128636"/>
                <a:gd name="connsiteX229" fmla="*/ 368598 w 406380"/>
                <a:gd name="connsiteY229" fmla="*/ 1263432 h 2128636"/>
                <a:gd name="connsiteX230" fmla="*/ 285894 w 406380"/>
                <a:gd name="connsiteY230" fmla="*/ 1263432 h 2128636"/>
                <a:gd name="connsiteX231" fmla="*/ 323676 w 406380"/>
                <a:gd name="connsiteY231" fmla="*/ 1301214 h 2128636"/>
                <a:gd name="connsiteX232" fmla="*/ 285894 w 406380"/>
                <a:gd name="connsiteY232" fmla="*/ 1338996 h 2128636"/>
                <a:gd name="connsiteX233" fmla="*/ 248112 w 406380"/>
                <a:gd name="connsiteY233" fmla="*/ 1301214 h 2128636"/>
                <a:gd name="connsiteX234" fmla="*/ 285894 w 406380"/>
                <a:gd name="connsiteY234" fmla="*/ 1263432 h 2128636"/>
                <a:gd name="connsiteX235" fmla="*/ 203190 w 406380"/>
                <a:gd name="connsiteY235" fmla="*/ 1263432 h 2128636"/>
                <a:gd name="connsiteX236" fmla="*/ 240972 w 406380"/>
                <a:gd name="connsiteY236" fmla="*/ 1301214 h 2128636"/>
                <a:gd name="connsiteX237" fmla="*/ 203190 w 406380"/>
                <a:gd name="connsiteY237" fmla="*/ 1338996 h 2128636"/>
                <a:gd name="connsiteX238" fmla="*/ 165408 w 406380"/>
                <a:gd name="connsiteY238" fmla="*/ 1301214 h 2128636"/>
                <a:gd name="connsiteX239" fmla="*/ 203190 w 406380"/>
                <a:gd name="connsiteY239" fmla="*/ 1263432 h 2128636"/>
                <a:gd name="connsiteX240" fmla="*/ 120486 w 406380"/>
                <a:gd name="connsiteY240" fmla="*/ 1263432 h 2128636"/>
                <a:gd name="connsiteX241" fmla="*/ 158268 w 406380"/>
                <a:gd name="connsiteY241" fmla="*/ 1301214 h 2128636"/>
                <a:gd name="connsiteX242" fmla="*/ 120486 w 406380"/>
                <a:gd name="connsiteY242" fmla="*/ 1338996 h 2128636"/>
                <a:gd name="connsiteX243" fmla="*/ 82704 w 406380"/>
                <a:gd name="connsiteY243" fmla="*/ 1301214 h 2128636"/>
                <a:gd name="connsiteX244" fmla="*/ 120486 w 406380"/>
                <a:gd name="connsiteY244" fmla="*/ 1263432 h 2128636"/>
                <a:gd name="connsiteX245" fmla="*/ 37782 w 406380"/>
                <a:gd name="connsiteY245" fmla="*/ 1263432 h 2128636"/>
                <a:gd name="connsiteX246" fmla="*/ 75564 w 406380"/>
                <a:gd name="connsiteY246" fmla="*/ 1301214 h 2128636"/>
                <a:gd name="connsiteX247" fmla="*/ 37782 w 406380"/>
                <a:gd name="connsiteY247" fmla="*/ 1338996 h 2128636"/>
                <a:gd name="connsiteX248" fmla="*/ 0 w 406380"/>
                <a:gd name="connsiteY248" fmla="*/ 1301214 h 2128636"/>
                <a:gd name="connsiteX249" fmla="*/ 37782 w 406380"/>
                <a:gd name="connsiteY249" fmla="*/ 1263432 h 2128636"/>
                <a:gd name="connsiteX250" fmla="*/ 323675 w 406380"/>
                <a:gd name="connsiteY250" fmla="*/ 1184617 h 2128636"/>
                <a:gd name="connsiteX251" fmla="*/ 361457 w 406380"/>
                <a:gd name="connsiteY251" fmla="*/ 1222399 h 2128636"/>
                <a:gd name="connsiteX252" fmla="*/ 323675 w 406380"/>
                <a:gd name="connsiteY252" fmla="*/ 1260181 h 2128636"/>
                <a:gd name="connsiteX253" fmla="*/ 285893 w 406380"/>
                <a:gd name="connsiteY253" fmla="*/ 1222399 h 2128636"/>
                <a:gd name="connsiteX254" fmla="*/ 323675 w 406380"/>
                <a:gd name="connsiteY254" fmla="*/ 1184617 h 2128636"/>
                <a:gd name="connsiteX255" fmla="*/ 240971 w 406380"/>
                <a:gd name="connsiteY255" fmla="*/ 1184617 h 2128636"/>
                <a:gd name="connsiteX256" fmla="*/ 278753 w 406380"/>
                <a:gd name="connsiteY256" fmla="*/ 1222399 h 2128636"/>
                <a:gd name="connsiteX257" fmla="*/ 240971 w 406380"/>
                <a:gd name="connsiteY257" fmla="*/ 1260181 h 2128636"/>
                <a:gd name="connsiteX258" fmla="*/ 203189 w 406380"/>
                <a:gd name="connsiteY258" fmla="*/ 1222399 h 2128636"/>
                <a:gd name="connsiteX259" fmla="*/ 240971 w 406380"/>
                <a:gd name="connsiteY259" fmla="*/ 1184617 h 2128636"/>
                <a:gd name="connsiteX260" fmla="*/ 158267 w 406380"/>
                <a:gd name="connsiteY260" fmla="*/ 1184617 h 2128636"/>
                <a:gd name="connsiteX261" fmla="*/ 196049 w 406380"/>
                <a:gd name="connsiteY261" fmla="*/ 1222399 h 2128636"/>
                <a:gd name="connsiteX262" fmla="*/ 158267 w 406380"/>
                <a:gd name="connsiteY262" fmla="*/ 1260181 h 2128636"/>
                <a:gd name="connsiteX263" fmla="*/ 120485 w 406380"/>
                <a:gd name="connsiteY263" fmla="*/ 1222399 h 2128636"/>
                <a:gd name="connsiteX264" fmla="*/ 158267 w 406380"/>
                <a:gd name="connsiteY264" fmla="*/ 1184617 h 2128636"/>
                <a:gd name="connsiteX265" fmla="*/ 75563 w 406380"/>
                <a:gd name="connsiteY265" fmla="*/ 1184617 h 2128636"/>
                <a:gd name="connsiteX266" fmla="*/ 113345 w 406380"/>
                <a:gd name="connsiteY266" fmla="*/ 1222399 h 2128636"/>
                <a:gd name="connsiteX267" fmla="*/ 75563 w 406380"/>
                <a:gd name="connsiteY267" fmla="*/ 1260181 h 2128636"/>
                <a:gd name="connsiteX268" fmla="*/ 37781 w 406380"/>
                <a:gd name="connsiteY268" fmla="*/ 1222399 h 2128636"/>
                <a:gd name="connsiteX269" fmla="*/ 75563 w 406380"/>
                <a:gd name="connsiteY269" fmla="*/ 1184617 h 2128636"/>
                <a:gd name="connsiteX270" fmla="*/ 368598 w 406380"/>
                <a:gd name="connsiteY270" fmla="*/ 1105503 h 2128636"/>
                <a:gd name="connsiteX271" fmla="*/ 406380 w 406380"/>
                <a:gd name="connsiteY271" fmla="*/ 1143285 h 2128636"/>
                <a:gd name="connsiteX272" fmla="*/ 368598 w 406380"/>
                <a:gd name="connsiteY272" fmla="*/ 1181067 h 2128636"/>
                <a:gd name="connsiteX273" fmla="*/ 330816 w 406380"/>
                <a:gd name="connsiteY273" fmla="*/ 1143285 h 2128636"/>
                <a:gd name="connsiteX274" fmla="*/ 368598 w 406380"/>
                <a:gd name="connsiteY274" fmla="*/ 1105503 h 2128636"/>
                <a:gd name="connsiteX275" fmla="*/ 285894 w 406380"/>
                <a:gd name="connsiteY275" fmla="*/ 1105503 h 2128636"/>
                <a:gd name="connsiteX276" fmla="*/ 323676 w 406380"/>
                <a:gd name="connsiteY276" fmla="*/ 1143285 h 2128636"/>
                <a:gd name="connsiteX277" fmla="*/ 285894 w 406380"/>
                <a:gd name="connsiteY277" fmla="*/ 1181067 h 2128636"/>
                <a:gd name="connsiteX278" fmla="*/ 248112 w 406380"/>
                <a:gd name="connsiteY278" fmla="*/ 1143285 h 2128636"/>
                <a:gd name="connsiteX279" fmla="*/ 285894 w 406380"/>
                <a:gd name="connsiteY279" fmla="*/ 1105503 h 2128636"/>
                <a:gd name="connsiteX280" fmla="*/ 203190 w 406380"/>
                <a:gd name="connsiteY280" fmla="*/ 1105503 h 2128636"/>
                <a:gd name="connsiteX281" fmla="*/ 240972 w 406380"/>
                <a:gd name="connsiteY281" fmla="*/ 1143285 h 2128636"/>
                <a:gd name="connsiteX282" fmla="*/ 203190 w 406380"/>
                <a:gd name="connsiteY282" fmla="*/ 1181067 h 2128636"/>
                <a:gd name="connsiteX283" fmla="*/ 165408 w 406380"/>
                <a:gd name="connsiteY283" fmla="*/ 1143285 h 2128636"/>
                <a:gd name="connsiteX284" fmla="*/ 203190 w 406380"/>
                <a:gd name="connsiteY284" fmla="*/ 1105503 h 2128636"/>
                <a:gd name="connsiteX285" fmla="*/ 120486 w 406380"/>
                <a:gd name="connsiteY285" fmla="*/ 1105503 h 2128636"/>
                <a:gd name="connsiteX286" fmla="*/ 158268 w 406380"/>
                <a:gd name="connsiteY286" fmla="*/ 1143285 h 2128636"/>
                <a:gd name="connsiteX287" fmla="*/ 120486 w 406380"/>
                <a:gd name="connsiteY287" fmla="*/ 1181067 h 2128636"/>
                <a:gd name="connsiteX288" fmla="*/ 82704 w 406380"/>
                <a:gd name="connsiteY288" fmla="*/ 1143285 h 2128636"/>
                <a:gd name="connsiteX289" fmla="*/ 120486 w 406380"/>
                <a:gd name="connsiteY289" fmla="*/ 1105503 h 2128636"/>
                <a:gd name="connsiteX290" fmla="*/ 37782 w 406380"/>
                <a:gd name="connsiteY290" fmla="*/ 1105503 h 2128636"/>
                <a:gd name="connsiteX291" fmla="*/ 75564 w 406380"/>
                <a:gd name="connsiteY291" fmla="*/ 1143285 h 2128636"/>
                <a:gd name="connsiteX292" fmla="*/ 37782 w 406380"/>
                <a:gd name="connsiteY292" fmla="*/ 1181067 h 2128636"/>
                <a:gd name="connsiteX293" fmla="*/ 0 w 406380"/>
                <a:gd name="connsiteY293" fmla="*/ 1143285 h 2128636"/>
                <a:gd name="connsiteX294" fmla="*/ 37782 w 406380"/>
                <a:gd name="connsiteY294" fmla="*/ 1105503 h 2128636"/>
                <a:gd name="connsiteX295" fmla="*/ 323675 w 406380"/>
                <a:gd name="connsiteY295" fmla="*/ 1026688 h 2128636"/>
                <a:gd name="connsiteX296" fmla="*/ 361457 w 406380"/>
                <a:gd name="connsiteY296" fmla="*/ 1064470 h 2128636"/>
                <a:gd name="connsiteX297" fmla="*/ 323675 w 406380"/>
                <a:gd name="connsiteY297" fmla="*/ 1102252 h 2128636"/>
                <a:gd name="connsiteX298" fmla="*/ 285893 w 406380"/>
                <a:gd name="connsiteY298" fmla="*/ 1064470 h 2128636"/>
                <a:gd name="connsiteX299" fmla="*/ 323675 w 406380"/>
                <a:gd name="connsiteY299" fmla="*/ 1026688 h 2128636"/>
                <a:gd name="connsiteX300" fmla="*/ 240971 w 406380"/>
                <a:gd name="connsiteY300" fmla="*/ 1026688 h 2128636"/>
                <a:gd name="connsiteX301" fmla="*/ 278753 w 406380"/>
                <a:gd name="connsiteY301" fmla="*/ 1064470 h 2128636"/>
                <a:gd name="connsiteX302" fmla="*/ 240971 w 406380"/>
                <a:gd name="connsiteY302" fmla="*/ 1102252 h 2128636"/>
                <a:gd name="connsiteX303" fmla="*/ 203189 w 406380"/>
                <a:gd name="connsiteY303" fmla="*/ 1064470 h 2128636"/>
                <a:gd name="connsiteX304" fmla="*/ 240971 w 406380"/>
                <a:gd name="connsiteY304" fmla="*/ 1026688 h 2128636"/>
                <a:gd name="connsiteX305" fmla="*/ 158267 w 406380"/>
                <a:gd name="connsiteY305" fmla="*/ 1026688 h 2128636"/>
                <a:gd name="connsiteX306" fmla="*/ 196049 w 406380"/>
                <a:gd name="connsiteY306" fmla="*/ 1064470 h 2128636"/>
                <a:gd name="connsiteX307" fmla="*/ 158267 w 406380"/>
                <a:gd name="connsiteY307" fmla="*/ 1102252 h 2128636"/>
                <a:gd name="connsiteX308" fmla="*/ 120485 w 406380"/>
                <a:gd name="connsiteY308" fmla="*/ 1064470 h 2128636"/>
                <a:gd name="connsiteX309" fmla="*/ 158267 w 406380"/>
                <a:gd name="connsiteY309" fmla="*/ 1026688 h 2128636"/>
                <a:gd name="connsiteX310" fmla="*/ 75563 w 406380"/>
                <a:gd name="connsiteY310" fmla="*/ 1026688 h 2128636"/>
                <a:gd name="connsiteX311" fmla="*/ 113345 w 406380"/>
                <a:gd name="connsiteY311" fmla="*/ 1064470 h 2128636"/>
                <a:gd name="connsiteX312" fmla="*/ 75563 w 406380"/>
                <a:gd name="connsiteY312" fmla="*/ 1102252 h 2128636"/>
                <a:gd name="connsiteX313" fmla="*/ 37781 w 406380"/>
                <a:gd name="connsiteY313" fmla="*/ 1064470 h 2128636"/>
                <a:gd name="connsiteX314" fmla="*/ 75563 w 406380"/>
                <a:gd name="connsiteY314" fmla="*/ 1026688 h 2128636"/>
                <a:gd name="connsiteX315" fmla="*/ 368598 w 406380"/>
                <a:gd name="connsiteY315" fmla="*/ 947574 h 2128636"/>
                <a:gd name="connsiteX316" fmla="*/ 406380 w 406380"/>
                <a:gd name="connsiteY316" fmla="*/ 985356 h 2128636"/>
                <a:gd name="connsiteX317" fmla="*/ 368598 w 406380"/>
                <a:gd name="connsiteY317" fmla="*/ 1023138 h 2128636"/>
                <a:gd name="connsiteX318" fmla="*/ 330816 w 406380"/>
                <a:gd name="connsiteY318" fmla="*/ 985356 h 2128636"/>
                <a:gd name="connsiteX319" fmla="*/ 368598 w 406380"/>
                <a:gd name="connsiteY319" fmla="*/ 947574 h 2128636"/>
                <a:gd name="connsiteX320" fmla="*/ 285894 w 406380"/>
                <a:gd name="connsiteY320" fmla="*/ 947574 h 2128636"/>
                <a:gd name="connsiteX321" fmla="*/ 323676 w 406380"/>
                <a:gd name="connsiteY321" fmla="*/ 985356 h 2128636"/>
                <a:gd name="connsiteX322" fmla="*/ 285894 w 406380"/>
                <a:gd name="connsiteY322" fmla="*/ 1023138 h 2128636"/>
                <a:gd name="connsiteX323" fmla="*/ 248112 w 406380"/>
                <a:gd name="connsiteY323" fmla="*/ 985356 h 2128636"/>
                <a:gd name="connsiteX324" fmla="*/ 285894 w 406380"/>
                <a:gd name="connsiteY324" fmla="*/ 947574 h 2128636"/>
                <a:gd name="connsiteX325" fmla="*/ 203190 w 406380"/>
                <a:gd name="connsiteY325" fmla="*/ 947574 h 2128636"/>
                <a:gd name="connsiteX326" fmla="*/ 240972 w 406380"/>
                <a:gd name="connsiteY326" fmla="*/ 985356 h 2128636"/>
                <a:gd name="connsiteX327" fmla="*/ 203190 w 406380"/>
                <a:gd name="connsiteY327" fmla="*/ 1023138 h 2128636"/>
                <a:gd name="connsiteX328" fmla="*/ 165408 w 406380"/>
                <a:gd name="connsiteY328" fmla="*/ 985356 h 2128636"/>
                <a:gd name="connsiteX329" fmla="*/ 203190 w 406380"/>
                <a:gd name="connsiteY329" fmla="*/ 947574 h 2128636"/>
                <a:gd name="connsiteX330" fmla="*/ 120486 w 406380"/>
                <a:gd name="connsiteY330" fmla="*/ 947574 h 2128636"/>
                <a:gd name="connsiteX331" fmla="*/ 158268 w 406380"/>
                <a:gd name="connsiteY331" fmla="*/ 985356 h 2128636"/>
                <a:gd name="connsiteX332" fmla="*/ 120486 w 406380"/>
                <a:gd name="connsiteY332" fmla="*/ 1023138 h 2128636"/>
                <a:gd name="connsiteX333" fmla="*/ 82704 w 406380"/>
                <a:gd name="connsiteY333" fmla="*/ 985356 h 2128636"/>
                <a:gd name="connsiteX334" fmla="*/ 120486 w 406380"/>
                <a:gd name="connsiteY334" fmla="*/ 947574 h 2128636"/>
                <a:gd name="connsiteX335" fmla="*/ 37782 w 406380"/>
                <a:gd name="connsiteY335" fmla="*/ 947574 h 2128636"/>
                <a:gd name="connsiteX336" fmla="*/ 75564 w 406380"/>
                <a:gd name="connsiteY336" fmla="*/ 985356 h 2128636"/>
                <a:gd name="connsiteX337" fmla="*/ 37782 w 406380"/>
                <a:gd name="connsiteY337" fmla="*/ 1023138 h 2128636"/>
                <a:gd name="connsiteX338" fmla="*/ 0 w 406380"/>
                <a:gd name="connsiteY338" fmla="*/ 985356 h 2128636"/>
                <a:gd name="connsiteX339" fmla="*/ 37782 w 406380"/>
                <a:gd name="connsiteY339" fmla="*/ 947574 h 2128636"/>
                <a:gd name="connsiteX340" fmla="*/ 323675 w 406380"/>
                <a:gd name="connsiteY340" fmla="*/ 868759 h 2128636"/>
                <a:gd name="connsiteX341" fmla="*/ 361457 w 406380"/>
                <a:gd name="connsiteY341" fmla="*/ 906541 h 2128636"/>
                <a:gd name="connsiteX342" fmla="*/ 323675 w 406380"/>
                <a:gd name="connsiteY342" fmla="*/ 944323 h 2128636"/>
                <a:gd name="connsiteX343" fmla="*/ 285893 w 406380"/>
                <a:gd name="connsiteY343" fmla="*/ 906541 h 2128636"/>
                <a:gd name="connsiteX344" fmla="*/ 323675 w 406380"/>
                <a:gd name="connsiteY344" fmla="*/ 868759 h 2128636"/>
                <a:gd name="connsiteX345" fmla="*/ 240971 w 406380"/>
                <a:gd name="connsiteY345" fmla="*/ 868759 h 2128636"/>
                <a:gd name="connsiteX346" fmla="*/ 278753 w 406380"/>
                <a:gd name="connsiteY346" fmla="*/ 906541 h 2128636"/>
                <a:gd name="connsiteX347" fmla="*/ 240971 w 406380"/>
                <a:gd name="connsiteY347" fmla="*/ 944323 h 2128636"/>
                <a:gd name="connsiteX348" fmla="*/ 203189 w 406380"/>
                <a:gd name="connsiteY348" fmla="*/ 906541 h 2128636"/>
                <a:gd name="connsiteX349" fmla="*/ 240971 w 406380"/>
                <a:gd name="connsiteY349" fmla="*/ 868759 h 2128636"/>
                <a:gd name="connsiteX350" fmla="*/ 158267 w 406380"/>
                <a:gd name="connsiteY350" fmla="*/ 868759 h 2128636"/>
                <a:gd name="connsiteX351" fmla="*/ 196049 w 406380"/>
                <a:gd name="connsiteY351" fmla="*/ 906541 h 2128636"/>
                <a:gd name="connsiteX352" fmla="*/ 158267 w 406380"/>
                <a:gd name="connsiteY352" fmla="*/ 944323 h 2128636"/>
                <a:gd name="connsiteX353" fmla="*/ 120485 w 406380"/>
                <a:gd name="connsiteY353" fmla="*/ 906541 h 2128636"/>
                <a:gd name="connsiteX354" fmla="*/ 158267 w 406380"/>
                <a:gd name="connsiteY354" fmla="*/ 868759 h 2128636"/>
                <a:gd name="connsiteX355" fmla="*/ 75563 w 406380"/>
                <a:gd name="connsiteY355" fmla="*/ 868759 h 2128636"/>
                <a:gd name="connsiteX356" fmla="*/ 113345 w 406380"/>
                <a:gd name="connsiteY356" fmla="*/ 906541 h 2128636"/>
                <a:gd name="connsiteX357" fmla="*/ 75563 w 406380"/>
                <a:gd name="connsiteY357" fmla="*/ 944323 h 2128636"/>
                <a:gd name="connsiteX358" fmla="*/ 37781 w 406380"/>
                <a:gd name="connsiteY358" fmla="*/ 906541 h 2128636"/>
                <a:gd name="connsiteX359" fmla="*/ 75563 w 406380"/>
                <a:gd name="connsiteY359" fmla="*/ 868759 h 2128636"/>
                <a:gd name="connsiteX360" fmla="*/ 368598 w 406380"/>
                <a:gd name="connsiteY360" fmla="*/ 789645 h 2128636"/>
                <a:gd name="connsiteX361" fmla="*/ 406380 w 406380"/>
                <a:gd name="connsiteY361" fmla="*/ 827427 h 2128636"/>
                <a:gd name="connsiteX362" fmla="*/ 368598 w 406380"/>
                <a:gd name="connsiteY362" fmla="*/ 865209 h 2128636"/>
                <a:gd name="connsiteX363" fmla="*/ 330816 w 406380"/>
                <a:gd name="connsiteY363" fmla="*/ 827427 h 2128636"/>
                <a:gd name="connsiteX364" fmla="*/ 368598 w 406380"/>
                <a:gd name="connsiteY364" fmla="*/ 789645 h 2128636"/>
                <a:gd name="connsiteX365" fmla="*/ 285894 w 406380"/>
                <a:gd name="connsiteY365" fmla="*/ 789645 h 2128636"/>
                <a:gd name="connsiteX366" fmla="*/ 323676 w 406380"/>
                <a:gd name="connsiteY366" fmla="*/ 827427 h 2128636"/>
                <a:gd name="connsiteX367" fmla="*/ 285894 w 406380"/>
                <a:gd name="connsiteY367" fmla="*/ 865209 h 2128636"/>
                <a:gd name="connsiteX368" fmla="*/ 248112 w 406380"/>
                <a:gd name="connsiteY368" fmla="*/ 827427 h 2128636"/>
                <a:gd name="connsiteX369" fmla="*/ 285894 w 406380"/>
                <a:gd name="connsiteY369" fmla="*/ 789645 h 2128636"/>
                <a:gd name="connsiteX370" fmla="*/ 203190 w 406380"/>
                <a:gd name="connsiteY370" fmla="*/ 789645 h 2128636"/>
                <a:gd name="connsiteX371" fmla="*/ 240972 w 406380"/>
                <a:gd name="connsiteY371" fmla="*/ 827427 h 2128636"/>
                <a:gd name="connsiteX372" fmla="*/ 203190 w 406380"/>
                <a:gd name="connsiteY372" fmla="*/ 865209 h 2128636"/>
                <a:gd name="connsiteX373" fmla="*/ 165408 w 406380"/>
                <a:gd name="connsiteY373" fmla="*/ 827427 h 2128636"/>
                <a:gd name="connsiteX374" fmla="*/ 203190 w 406380"/>
                <a:gd name="connsiteY374" fmla="*/ 789645 h 2128636"/>
                <a:gd name="connsiteX375" fmla="*/ 120486 w 406380"/>
                <a:gd name="connsiteY375" fmla="*/ 789645 h 2128636"/>
                <a:gd name="connsiteX376" fmla="*/ 158268 w 406380"/>
                <a:gd name="connsiteY376" fmla="*/ 827427 h 2128636"/>
                <a:gd name="connsiteX377" fmla="*/ 120486 w 406380"/>
                <a:gd name="connsiteY377" fmla="*/ 865209 h 2128636"/>
                <a:gd name="connsiteX378" fmla="*/ 82704 w 406380"/>
                <a:gd name="connsiteY378" fmla="*/ 827427 h 2128636"/>
                <a:gd name="connsiteX379" fmla="*/ 120486 w 406380"/>
                <a:gd name="connsiteY379" fmla="*/ 789645 h 2128636"/>
                <a:gd name="connsiteX380" fmla="*/ 37782 w 406380"/>
                <a:gd name="connsiteY380" fmla="*/ 789645 h 2128636"/>
                <a:gd name="connsiteX381" fmla="*/ 75564 w 406380"/>
                <a:gd name="connsiteY381" fmla="*/ 827427 h 2128636"/>
                <a:gd name="connsiteX382" fmla="*/ 37782 w 406380"/>
                <a:gd name="connsiteY382" fmla="*/ 865209 h 2128636"/>
                <a:gd name="connsiteX383" fmla="*/ 0 w 406380"/>
                <a:gd name="connsiteY383" fmla="*/ 827427 h 2128636"/>
                <a:gd name="connsiteX384" fmla="*/ 37782 w 406380"/>
                <a:gd name="connsiteY384" fmla="*/ 789645 h 2128636"/>
                <a:gd name="connsiteX385" fmla="*/ 323675 w 406380"/>
                <a:gd name="connsiteY385" fmla="*/ 710830 h 2128636"/>
                <a:gd name="connsiteX386" fmla="*/ 361457 w 406380"/>
                <a:gd name="connsiteY386" fmla="*/ 748612 h 2128636"/>
                <a:gd name="connsiteX387" fmla="*/ 323675 w 406380"/>
                <a:gd name="connsiteY387" fmla="*/ 786394 h 2128636"/>
                <a:gd name="connsiteX388" fmla="*/ 285893 w 406380"/>
                <a:gd name="connsiteY388" fmla="*/ 748612 h 2128636"/>
                <a:gd name="connsiteX389" fmla="*/ 323675 w 406380"/>
                <a:gd name="connsiteY389" fmla="*/ 710830 h 2128636"/>
                <a:gd name="connsiteX390" fmla="*/ 240971 w 406380"/>
                <a:gd name="connsiteY390" fmla="*/ 710830 h 2128636"/>
                <a:gd name="connsiteX391" fmla="*/ 278753 w 406380"/>
                <a:gd name="connsiteY391" fmla="*/ 748612 h 2128636"/>
                <a:gd name="connsiteX392" fmla="*/ 240971 w 406380"/>
                <a:gd name="connsiteY392" fmla="*/ 786394 h 2128636"/>
                <a:gd name="connsiteX393" fmla="*/ 203189 w 406380"/>
                <a:gd name="connsiteY393" fmla="*/ 748612 h 2128636"/>
                <a:gd name="connsiteX394" fmla="*/ 240971 w 406380"/>
                <a:gd name="connsiteY394" fmla="*/ 710830 h 2128636"/>
                <a:gd name="connsiteX395" fmla="*/ 158267 w 406380"/>
                <a:gd name="connsiteY395" fmla="*/ 710830 h 2128636"/>
                <a:gd name="connsiteX396" fmla="*/ 196049 w 406380"/>
                <a:gd name="connsiteY396" fmla="*/ 748612 h 2128636"/>
                <a:gd name="connsiteX397" fmla="*/ 158267 w 406380"/>
                <a:gd name="connsiteY397" fmla="*/ 786394 h 2128636"/>
                <a:gd name="connsiteX398" fmla="*/ 120485 w 406380"/>
                <a:gd name="connsiteY398" fmla="*/ 748612 h 2128636"/>
                <a:gd name="connsiteX399" fmla="*/ 158267 w 406380"/>
                <a:gd name="connsiteY399" fmla="*/ 710830 h 2128636"/>
                <a:gd name="connsiteX400" fmla="*/ 75563 w 406380"/>
                <a:gd name="connsiteY400" fmla="*/ 710830 h 2128636"/>
                <a:gd name="connsiteX401" fmla="*/ 113345 w 406380"/>
                <a:gd name="connsiteY401" fmla="*/ 748612 h 2128636"/>
                <a:gd name="connsiteX402" fmla="*/ 75563 w 406380"/>
                <a:gd name="connsiteY402" fmla="*/ 786394 h 2128636"/>
                <a:gd name="connsiteX403" fmla="*/ 37781 w 406380"/>
                <a:gd name="connsiteY403" fmla="*/ 748612 h 2128636"/>
                <a:gd name="connsiteX404" fmla="*/ 75563 w 406380"/>
                <a:gd name="connsiteY404" fmla="*/ 710830 h 2128636"/>
                <a:gd name="connsiteX405" fmla="*/ 368598 w 406380"/>
                <a:gd name="connsiteY405" fmla="*/ 631716 h 2128636"/>
                <a:gd name="connsiteX406" fmla="*/ 406380 w 406380"/>
                <a:gd name="connsiteY406" fmla="*/ 669498 h 2128636"/>
                <a:gd name="connsiteX407" fmla="*/ 368598 w 406380"/>
                <a:gd name="connsiteY407" fmla="*/ 707280 h 2128636"/>
                <a:gd name="connsiteX408" fmla="*/ 330816 w 406380"/>
                <a:gd name="connsiteY408" fmla="*/ 669498 h 2128636"/>
                <a:gd name="connsiteX409" fmla="*/ 368598 w 406380"/>
                <a:gd name="connsiteY409" fmla="*/ 631716 h 2128636"/>
                <a:gd name="connsiteX410" fmla="*/ 285894 w 406380"/>
                <a:gd name="connsiteY410" fmla="*/ 631716 h 2128636"/>
                <a:gd name="connsiteX411" fmla="*/ 323676 w 406380"/>
                <a:gd name="connsiteY411" fmla="*/ 669498 h 2128636"/>
                <a:gd name="connsiteX412" fmla="*/ 285894 w 406380"/>
                <a:gd name="connsiteY412" fmla="*/ 707280 h 2128636"/>
                <a:gd name="connsiteX413" fmla="*/ 248112 w 406380"/>
                <a:gd name="connsiteY413" fmla="*/ 669498 h 2128636"/>
                <a:gd name="connsiteX414" fmla="*/ 285894 w 406380"/>
                <a:gd name="connsiteY414" fmla="*/ 631716 h 2128636"/>
                <a:gd name="connsiteX415" fmla="*/ 203190 w 406380"/>
                <a:gd name="connsiteY415" fmla="*/ 631716 h 2128636"/>
                <a:gd name="connsiteX416" fmla="*/ 240972 w 406380"/>
                <a:gd name="connsiteY416" fmla="*/ 669498 h 2128636"/>
                <a:gd name="connsiteX417" fmla="*/ 203190 w 406380"/>
                <a:gd name="connsiteY417" fmla="*/ 707280 h 2128636"/>
                <a:gd name="connsiteX418" fmla="*/ 165408 w 406380"/>
                <a:gd name="connsiteY418" fmla="*/ 669498 h 2128636"/>
                <a:gd name="connsiteX419" fmla="*/ 203190 w 406380"/>
                <a:gd name="connsiteY419" fmla="*/ 631716 h 2128636"/>
                <a:gd name="connsiteX420" fmla="*/ 120486 w 406380"/>
                <a:gd name="connsiteY420" fmla="*/ 631716 h 2128636"/>
                <a:gd name="connsiteX421" fmla="*/ 158268 w 406380"/>
                <a:gd name="connsiteY421" fmla="*/ 669498 h 2128636"/>
                <a:gd name="connsiteX422" fmla="*/ 120486 w 406380"/>
                <a:gd name="connsiteY422" fmla="*/ 707280 h 2128636"/>
                <a:gd name="connsiteX423" fmla="*/ 82704 w 406380"/>
                <a:gd name="connsiteY423" fmla="*/ 669498 h 2128636"/>
                <a:gd name="connsiteX424" fmla="*/ 120486 w 406380"/>
                <a:gd name="connsiteY424" fmla="*/ 631716 h 2128636"/>
                <a:gd name="connsiteX425" fmla="*/ 37782 w 406380"/>
                <a:gd name="connsiteY425" fmla="*/ 631716 h 2128636"/>
                <a:gd name="connsiteX426" fmla="*/ 75564 w 406380"/>
                <a:gd name="connsiteY426" fmla="*/ 669498 h 2128636"/>
                <a:gd name="connsiteX427" fmla="*/ 37782 w 406380"/>
                <a:gd name="connsiteY427" fmla="*/ 707280 h 2128636"/>
                <a:gd name="connsiteX428" fmla="*/ 0 w 406380"/>
                <a:gd name="connsiteY428" fmla="*/ 669498 h 2128636"/>
                <a:gd name="connsiteX429" fmla="*/ 37782 w 406380"/>
                <a:gd name="connsiteY429" fmla="*/ 631716 h 2128636"/>
                <a:gd name="connsiteX430" fmla="*/ 323675 w 406380"/>
                <a:gd name="connsiteY430" fmla="*/ 552901 h 2128636"/>
                <a:gd name="connsiteX431" fmla="*/ 361457 w 406380"/>
                <a:gd name="connsiteY431" fmla="*/ 590683 h 2128636"/>
                <a:gd name="connsiteX432" fmla="*/ 323675 w 406380"/>
                <a:gd name="connsiteY432" fmla="*/ 628465 h 2128636"/>
                <a:gd name="connsiteX433" fmla="*/ 285893 w 406380"/>
                <a:gd name="connsiteY433" fmla="*/ 590683 h 2128636"/>
                <a:gd name="connsiteX434" fmla="*/ 323675 w 406380"/>
                <a:gd name="connsiteY434" fmla="*/ 552901 h 2128636"/>
                <a:gd name="connsiteX435" fmla="*/ 240971 w 406380"/>
                <a:gd name="connsiteY435" fmla="*/ 552901 h 2128636"/>
                <a:gd name="connsiteX436" fmla="*/ 278753 w 406380"/>
                <a:gd name="connsiteY436" fmla="*/ 590683 h 2128636"/>
                <a:gd name="connsiteX437" fmla="*/ 240971 w 406380"/>
                <a:gd name="connsiteY437" fmla="*/ 628465 h 2128636"/>
                <a:gd name="connsiteX438" fmla="*/ 203189 w 406380"/>
                <a:gd name="connsiteY438" fmla="*/ 590683 h 2128636"/>
                <a:gd name="connsiteX439" fmla="*/ 240971 w 406380"/>
                <a:gd name="connsiteY439" fmla="*/ 552901 h 2128636"/>
                <a:gd name="connsiteX440" fmla="*/ 158267 w 406380"/>
                <a:gd name="connsiteY440" fmla="*/ 552901 h 2128636"/>
                <a:gd name="connsiteX441" fmla="*/ 196049 w 406380"/>
                <a:gd name="connsiteY441" fmla="*/ 590683 h 2128636"/>
                <a:gd name="connsiteX442" fmla="*/ 158267 w 406380"/>
                <a:gd name="connsiteY442" fmla="*/ 628465 h 2128636"/>
                <a:gd name="connsiteX443" fmla="*/ 120485 w 406380"/>
                <a:gd name="connsiteY443" fmla="*/ 590683 h 2128636"/>
                <a:gd name="connsiteX444" fmla="*/ 158267 w 406380"/>
                <a:gd name="connsiteY444" fmla="*/ 552901 h 2128636"/>
                <a:gd name="connsiteX445" fmla="*/ 75563 w 406380"/>
                <a:gd name="connsiteY445" fmla="*/ 552901 h 2128636"/>
                <a:gd name="connsiteX446" fmla="*/ 113345 w 406380"/>
                <a:gd name="connsiteY446" fmla="*/ 590683 h 2128636"/>
                <a:gd name="connsiteX447" fmla="*/ 75563 w 406380"/>
                <a:gd name="connsiteY447" fmla="*/ 628465 h 2128636"/>
                <a:gd name="connsiteX448" fmla="*/ 37781 w 406380"/>
                <a:gd name="connsiteY448" fmla="*/ 590683 h 2128636"/>
                <a:gd name="connsiteX449" fmla="*/ 75563 w 406380"/>
                <a:gd name="connsiteY449" fmla="*/ 552901 h 2128636"/>
                <a:gd name="connsiteX450" fmla="*/ 368598 w 406380"/>
                <a:gd name="connsiteY450" fmla="*/ 473787 h 2128636"/>
                <a:gd name="connsiteX451" fmla="*/ 406380 w 406380"/>
                <a:gd name="connsiteY451" fmla="*/ 511569 h 2128636"/>
                <a:gd name="connsiteX452" fmla="*/ 368598 w 406380"/>
                <a:gd name="connsiteY452" fmla="*/ 549351 h 2128636"/>
                <a:gd name="connsiteX453" fmla="*/ 330816 w 406380"/>
                <a:gd name="connsiteY453" fmla="*/ 511569 h 2128636"/>
                <a:gd name="connsiteX454" fmla="*/ 368598 w 406380"/>
                <a:gd name="connsiteY454" fmla="*/ 473787 h 2128636"/>
                <a:gd name="connsiteX455" fmla="*/ 285894 w 406380"/>
                <a:gd name="connsiteY455" fmla="*/ 473787 h 2128636"/>
                <a:gd name="connsiteX456" fmla="*/ 323676 w 406380"/>
                <a:gd name="connsiteY456" fmla="*/ 511569 h 2128636"/>
                <a:gd name="connsiteX457" fmla="*/ 285894 w 406380"/>
                <a:gd name="connsiteY457" fmla="*/ 549351 h 2128636"/>
                <a:gd name="connsiteX458" fmla="*/ 248112 w 406380"/>
                <a:gd name="connsiteY458" fmla="*/ 511569 h 2128636"/>
                <a:gd name="connsiteX459" fmla="*/ 285894 w 406380"/>
                <a:gd name="connsiteY459" fmla="*/ 473787 h 2128636"/>
                <a:gd name="connsiteX460" fmla="*/ 203190 w 406380"/>
                <a:gd name="connsiteY460" fmla="*/ 473787 h 2128636"/>
                <a:gd name="connsiteX461" fmla="*/ 240972 w 406380"/>
                <a:gd name="connsiteY461" fmla="*/ 511569 h 2128636"/>
                <a:gd name="connsiteX462" fmla="*/ 203190 w 406380"/>
                <a:gd name="connsiteY462" fmla="*/ 549351 h 2128636"/>
                <a:gd name="connsiteX463" fmla="*/ 165408 w 406380"/>
                <a:gd name="connsiteY463" fmla="*/ 511569 h 2128636"/>
                <a:gd name="connsiteX464" fmla="*/ 203190 w 406380"/>
                <a:gd name="connsiteY464" fmla="*/ 473787 h 2128636"/>
                <a:gd name="connsiteX465" fmla="*/ 120486 w 406380"/>
                <a:gd name="connsiteY465" fmla="*/ 473787 h 2128636"/>
                <a:gd name="connsiteX466" fmla="*/ 158268 w 406380"/>
                <a:gd name="connsiteY466" fmla="*/ 511569 h 2128636"/>
                <a:gd name="connsiteX467" fmla="*/ 120486 w 406380"/>
                <a:gd name="connsiteY467" fmla="*/ 549351 h 2128636"/>
                <a:gd name="connsiteX468" fmla="*/ 82704 w 406380"/>
                <a:gd name="connsiteY468" fmla="*/ 511569 h 2128636"/>
                <a:gd name="connsiteX469" fmla="*/ 120486 w 406380"/>
                <a:gd name="connsiteY469" fmla="*/ 473787 h 2128636"/>
                <a:gd name="connsiteX470" fmla="*/ 37782 w 406380"/>
                <a:gd name="connsiteY470" fmla="*/ 473787 h 2128636"/>
                <a:gd name="connsiteX471" fmla="*/ 75564 w 406380"/>
                <a:gd name="connsiteY471" fmla="*/ 511569 h 2128636"/>
                <a:gd name="connsiteX472" fmla="*/ 37782 w 406380"/>
                <a:gd name="connsiteY472" fmla="*/ 549351 h 2128636"/>
                <a:gd name="connsiteX473" fmla="*/ 0 w 406380"/>
                <a:gd name="connsiteY473" fmla="*/ 511569 h 2128636"/>
                <a:gd name="connsiteX474" fmla="*/ 37782 w 406380"/>
                <a:gd name="connsiteY474" fmla="*/ 473787 h 2128636"/>
                <a:gd name="connsiteX475" fmla="*/ 323675 w 406380"/>
                <a:gd name="connsiteY475" fmla="*/ 394972 h 2128636"/>
                <a:gd name="connsiteX476" fmla="*/ 361457 w 406380"/>
                <a:gd name="connsiteY476" fmla="*/ 432754 h 2128636"/>
                <a:gd name="connsiteX477" fmla="*/ 323675 w 406380"/>
                <a:gd name="connsiteY477" fmla="*/ 470536 h 2128636"/>
                <a:gd name="connsiteX478" fmla="*/ 285893 w 406380"/>
                <a:gd name="connsiteY478" fmla="*/ 432754 h 2128636"/>
                <a:gd name="connsiteX479" fmla="*/ 323675 w 406380"/>
                <a:gd name="connsiteY479" fmla="*/ 394972 h 2128636"/>
                <a:gd name="connsiteX480" fmla="*/ 240971 w 406380"/>
                <a:gd name="connsiteY480" fmla="*/ 394972 h 2128636"/>
                <a:gd name="connsiteX481" fmla="*/ 278753 w 406380"/>
                <a:gd name="connsiteY481" fmla="*/ 432754 h 2128636"/>
                <a:gd name="connsiteX482" fmla="*/ 240971 w 406380"/>
                <a:gd name="connsiteY482" fmla="*/ 470536 h 2128636"/>
                <a:gd name="connsiteX483" fmla="*/ 203189 w 406380"/>
                <a:gd name="connsiteY483" fmla="*/ 432754 h 2128636"/>
                <a:gd name="connsiteX484" fmla="*/ 240971 w 406380"/>
                <a:gd name="connsiteY484" fmla="*/ 394972 h 2128636"/>
                <a:gd name="connsiteX485" fmla="*/ 158267 w 406380"/>
                <a:gd name="connsiteY485" fmla="*/ 394972 h 2128636"/>
                <a:gd name="connsiteX486" fmla="*/ 196049 w 406380"/>
                <a:gd name="connsiteY486" fmla="*/ 432754 h 2128636"/>
                <a:gd name="connsiteX487" fmla="*/ 158267 w 406380"/>
                <a:gd name="connsiteY487" fmla="*/ 470536 h 2128636"/>
                <a:gd name="connsiteX488" fmla="*/ 120485 w 406380"/>
                <a:gd name="connsiteY488" fmla="*/ 432754 h 2128636"/>
                <a:gd name="connsiteX489" fmla="*/ 158267 w 406380"/>
                <a:gd name="connsiteY489" fmla="*/ 394972 h 2128636"/>
                <a:gd name="connsiteX490" fmla="*/ 75563 w 406380"/>
                <a:gd name="connsiteY490" fmla="*/ 394972 h 2128636"/>
                <a:gd name="connsiteX491" fmla="*/ 113345 w 406380"/>
                <a:gd name="connsiteY491" fmla="*/ 432754 h 2128636"/>
                <a:gd name="connsiteX492" fmla="*/ 75563 w 406380"/>
                <a:gd name="connsiteY492" fmla="*/ 470536 h 2128636"/>
                <a:gd name="connsiteX493" fmla="*/ 37781 w 406380"/>
                <a:gd name="connsiteY493" fmla="*/ 432754 h 2128636"/>
                <a:gd name="connsiteX494" fmla="*/ 75563 w 406380"/>
                <a:gd name="connsiteY494" fmla="*/ 394972 h 2128636"/>
                <a:gd name="connsiteX495" fmla="*/ 368598 w 406380"/>
                <a:gd name="connsiteY495" fmla="*/ 315858 h 2128636"/>
                <a:gd name="connsiteX496" fmla="*/ 406380 w 406380"/>
                <a:gd name="connsiteY496" fmla="*/ 353640 h 2128636"/>
                <a:gd name="connsiteX497" fmla="*/ 368598 w 406380"/>
                <a:gd name="connsiteY497" fmla="*/ 391422 h 2128636"/>
                <a:gd name="connsiteX498" fmla="*/ 330816 w 406380"/>
                <a:gd name="connsiteY498" fmla="*/ 353640 h 2128636"/>
                <a:gd name="connsiteX499" fmla="*/ 368598 w 406380"/>
                <a:gd name="connsiteY499" fmla="*/ 315858 h 2128636"/>
                <a:gd name="connsiteX500" fmla="*/ 285894 w 406380"/>
                <a:gd name="connsiteY500" fmla="*/ 315858 h 2128636"/>
                <a:gd name="connsiteX501" fmla="*/ 323676 w 406380"/>
                <a:gd name="connsiteY501" fmla="*/ 353640 h 2128636"/>
                <a:gd name="connsiteX502" fmla="*/ 285894 w 406380"/>
                <a:gd name="connsiteY502" fmla="*/ 391422 h 2128636"/>
                <a:gd name="connsiteX503" fmla="*/ 248112 w 406380"/>
                <a:gd name="connsiteY503" fmla="*/ 353640 h 2128636"/>
                <a:gd name="connsiteX504" fmla="*/ 285894 w 406380"/>
                <a:gd name="connsiteY504" fmla="*/ 315858 h 2128636"/>
                <a:gd name="connsiteX505" fmla="*/ 203190 w 406380"/>
                <a:gd name="connsiteY505" fmla="*/ 315858 h 2128636"/>
                <a:gd name="connsiteX506" fmla="*/ 240972 w 406380"/>
                <a:gd name="connsiteY506" fmla="*/ 353640 h 2128636"/>
                <a:gd name="connsiteX507" fmla="*/ 203190 w 406380"/>
                <a:gd name="connsiteY507" fmla="*/ 391422 h 2128636"/>
                <a:gd name="connsiteX508" fmla="*/ 165408 w 406380"/>
                <a:gd name="connsiteY508" fmla="*/ 353640 h 2128636"/>
                <a:gd name="connsiteX509" fmla="*/ 203190 w 406380"/>
                <a:gd name="connsiteY509" fmla="*/ 315858 h 2128636"/>
                <a:gd name="connsiteX510" fmla="*/ 120486 w 406380"/>
                <a:gd name="connsiteY510" fmla="*/ 315858 h 2128636"/>
                <a:gd name="connsiteX511" fmla="*/ 158268 w 406380"/>
                <a:gd name="connsiteY511" fmla="*/ 353640 h 2128636"/>
                <a:gd name="connsiteX512" fmla="*/ 120486 w 406380"/>
                <a:gd name="connsiteY512" fmla="*/ 391422 h 2128636"/>
                <a:gd name="connsiteX513" fmla="*/ 82704 w 406380"/>
                <a:gd name="connsiteY513" fmla="*/ 353640 h 2128636"/>
                <a:gd name="connsiteX514" fmla="*/ 120486 w 406380"/>
                <a:gd name="connsiteY514" fmla="*/ 315858 h 2128636"/>
                <a:gd name="connsiteX515" fmla="*/ 37782 w 406380"/>
                <a:gd name="connsiteY515" fmla="*/ 315858 h 2128636"/>
                <a:gd name="connsiteX516" fmla="*/ 75564 w 406380"/>
                <a:gd name="connsiteY516" fmla="*/ 353640 h 2128636"/>
                <a:gd name="connsiteX517" fmla="*/ 37782 w 406380"/>
                <a:gd name="connsiteY517" fmla="*/ 391422 h 2128636"/>
                <a:gd name="connsiteX518" fmla="*/ 0 w 406380"/>
                <a:gd name="connsiteY518" fmla="*/ 353640 h 2128636"/>
                <a:gd name="connsiteX519" fmla="*/ 37782 w 406380"/>
                <a:gd name="connsiteY519" fmla="*/ 315858 h 2128636"/>
                <a:gd name="connsiteX520" fmla="*/ 323675 w 406380"/>
                <a:gd name="connsiteY520" fmla="*/ 237043 h 2128636"/>
                <a:gd name="connsiteX521" fmla="*/ 361457 w 406380"/>
                <a:gd name="connsiteY521" fmla="*/ 274825 h 2128636"/>
                <a:gd name="connsiteX522" fmla="*/ 323675 w 406380"/>
                <a:gd name="connsiteY522" fmla="*/ 312607 h 2128636"/>
                <a:gd name="connsiteX523" fmla="*/ 285893 w 406380"/>
                <a:gd name="connsiteY523" fmla="*/ 274825 h 2128636"/>
                <a:gd name="connsiteX524" fmla="*/ 323675 w 406380"/>
                <a:gd name="connsiteY524" fmla="*/ 237043 h 2128636"/>
                <a:gd name="connsiteX525" fmla="*/ 240971 w 406380"/>
                <a:gd name="connsiteY525" fmla="*/ 237043 h 2128636"/>
                <a:gd name="connsiteX526" fmla="*/ 278753 w 406380"/>
                <a:gd name="connsiteY526" fmla="*/ 274825 h 2128636"/>
                <a:gd name="connsiteX527" fmla="*/ 240971 w 406380"/>
                <a:gd name="connsiteY527" fmla="*/ 312607 h 2128636"/>
                <a:gd name="connsiteX528" fmla="*/ 203189 w 406380"/>
                <a:gd name="connsiteY528" fmla="*/ 274825 h 2128636"/>
                <a:gd name="connsiteX529" fmla="*/ 240971 w 406380"/>
                <a:gd name="connsiteY529" fmla="*/ 237043 h 2128636"/>
                <a:gd name="connsiteX530" fmla="*/ 158267 w 406380"/>
                <a:gd name="connsiteY530" fmla="*/ 237043 h 2128636"/>
                <a:gd name="connsiteX531" fmla="*/ 196049 w 406380"/>
                <a:gd name="connsiteY531" fmla="*/ 274825 h 2128636"/>
                <a:gd name="connsiteX532" fmla="*/ 158267 w 406380"/>
                <a:gd name="connsiteY532" fmla="*/ 312607 h 2128636"/>
                <a:gd name="connsiteX533" fmla="*/ 120485 w 406380"/>
                <a:gd name="connsiteY533" fmla="*/ 274825 h 2128636"/>
                <a:gd name="connsiteX534" fmla="*/ 158267 w 406380"/>
                <a:gd name="connsiteY534" fmla="*/ 237043 h 2128636"/>
                <a:gd name="connsiteX535" fmla="*/ 75563 w 406380"/>
                <a:gd name="connsiteY535" fmla="*/ 237043 h 2128636"/>
                <a:gd name="connsiteX536" fmla="*/ 113345 w 406380"/>
                <a:gd name="connsiteY536" fmla="*/ 274825 h 2128636"/>
                <a:gd name="connsiteX537" fmla="*/ 75563 w 406380"/>
                <a:gd name="connsiteY537" fmla="*/ 312607 h 2128636"/>
                <a:gd name="connsiteX538" fmla="*/ 37781 w 406380"/>
                <a:gd name="connsiteY538" fmla="*/ 274825 h 2128636"/>
                <a:gd name="connsiteX539" fmla="*/ 75563 w 406380"/>
                <a:gd name="connsiteY539" fmla="*/ 237043 h 2128636"/>
                <a:gd name="connsiteX540" fmla="*/ 368598 w 406380"/>
                <a:gd name="connsiteY540" fmla="*/ 157929 h 2128636"/>
                <a:gd name="connsiteX541" fmla="*/ 406380 w 406380"/>
                <a:gd name="connsiteY541" fmla="*/ 195711 h 2128636"/>
                <a:gd name="connsiteX542" fmla="*/ 368598 w 406380"/>
                <a:gd name="connsiteY542" fmla="*/ 233493 h 2128636"/>
                <a:gd name="connsiteX543" fmla="*/ 330816 w 406380"/>
                <a:gd name="connsiteY543" fmla="*/ 195711 h 2128636"/>
                <a:gd name="connsiteX544" fmla="*/ 368598 w 406380"/>
                <a:gd name="connsiteY544" fmla="*/ 157929 h 2128636"/>
                <a:gd name="connsiteX545" fmla="*/ 285894 w 406380"/>
                <a:gd name="connsiteY545" fmla="*/ 157929 h 2128636"/>
                <a:gd name="connsiteX546" fmla="*/ 323676 w 406380"/>
                <a:gd name="connsiteY546" fmla="*/ 195711 h 2128636"/>
                <a:gd name="connsiteX547" fmla="*/ 285894 w 406380"/>
                <a:gd name="connsiteY547" fmla="*/ 233493 h 2128636"/>
                <a:gd name="connsiteX548" fmla="*/ 248112 w 406380"/>
                <a:gd name="connsiteY548" fmla="*/ 195711 h 2128636"/>
                <a:gd name="connsiteX549" fmla="*/ 285894 w 406380"/>
                <a:gd name="connsiteY549" fmla="*/ 157929 h 2128636"/>
                <a:gd name="connsiteX550" fmla="*/ 203190 w 406380"/>
                <a:gd name="connsiteY550" fmla="*/ 157929 h 2128636"/>
                <a:gd name="connsiteX551" fmla="*/ 240972 w 406380"/>
                <a:gd name="connsiteY551" fmla="*/ 195711 h 2128636"/>
                <a:gd name="connsiteX552" fmla="*/ 203190 w 406380"/>
                <a:gd name="connsiteY552" fmla="*/ 233493 h 2128636"/>
                <a:gd name="connsiteX553" fmla="*/ 165408 w 406380"/>
                <a:gd name="connsiteY553" fmla="*/ 195711 h 2128636"/>
                <a:gd name="connsiteX554" fmla="*/ 203190 w 406380"/>
                <a:gd name="connsiteY554" fmla="*/ 157929 h 2128636"/>
                <a:gd name="connsiteX555" fmla="*/ 120486 w 406380"/>
                <a:gd name="connsiteY555" fmla="*/ 157929 h 2128636"/>
                <a:gd name="connsiteX556" fmla="*/ 158268 w 406380"/>
                <a:gd name="connsiteY556" fmla="*/ 195711 h 2128636"/>
                <a:gd name="connsiteX557" fmla="*/ 120486 w 406380"/>
                <a:gd name="connsiteY557" fmla="*/ 233493 h 2128636"/>
                <a:gd name="connsiteX558" fmla="*/ 82704 w 406380"/>
                <a:gd name="connsiteY558" fmla="*/ 195711 h 2128636"/>
                <a:gd name="connsiteX559" fmla="*/ 120486 w 406380"/>
                <a:gd name="connsiteY559" fmla="*/ 157929 h 2128636"/>
                <a:gd name="connsiteX560" fmla="*/ 37782 w 406380"/>
                <a:gd name="connsiteY560" fmla="*/ 157929 h 2128636"/>
                <a:gd name="connsiteX561" fmla="*/ 75564 w 406380"/>
                <a:gd name="connsiteY561" fmla="*/ 195711 h 2128636"/>
                <a:gd name="connsiteX562" fmla="*/ 37782 w 406380"/>
                <a:gd name="connsiteY562" fmla="*/ 233493 h 2128636"/>
                <a:gd name="connsiteX563" fmla="*/ 0 w 406380"/>
                <a:gd name="connsiteY563" fmla="*/ 195711 h 2128636"/>
                <a:gd name="connsiteX564" fmla="*/ 37782 w 406380"/>
                <a:gd name="connsiteY564" fmla="*/ 157929 h 2128636"/>
                <a:gd name="connsiteX565" fmla="*/ 323675 w 406380"/>
                <a:gd name="connsiteY565" fmla="*/ 79114 h 2128636"/>
                <a:gd name="connsiteX566" fmla="*/ 361457 w 406380"/>
                <a:gd name="connsiteY566" fmla="*/ 116896 h 2128636"/>
                <a:gd name="connsiteX567" fmla="*/ 323675 w 406380"/>
                <a:gd name="connsiteY567" fmla="*/ 154678 h 2128636"/>
                <a:gd name="connsiteX568" fmla="*/ 285893 w 406380"/>
                <a:gd name="connsiteY568" fmla="*/ 116896 h 2128636"/>
                <a:gd name="connsiteX569" fmla="*/ 323675 w 406380"/>
                <a:gd name="connsiteY569" fmla="*/ 79114 h 2128636"/>
                <a:gd name="connsiteX570" fmla="*/ 240971 w 406380"/>
                <a:gd name="connsiteY570" fmla="*/ 79114 h 2128636"/>
                <a:gd name="connsiteX571" fmla="*/ 278753 w 406380"/>
                <a:gd name="connsiteY571" fmla="*/ 116896 h 2128636"/>
                <a:gd name="connsiteX572" fmla="*/ 240971 w 406380"/>
                <a:gd name="connsiteY572" fmla="*/ 154678 h 2128636"/>
                <a:gd name="connsiteX573" fmla="*/ 203189 w 406380"/>
                <a:gd name="connsiteY573" fmla="*/ 116896 h 2128636"/>
                <a:gd name="connsiteX574" fmla="*/ 240971 w 406380"/>
                <a:gd name="connsiteY574" fmla="*/ 79114 h 2128636"/>
                <a:gd name="connsiteX575" fmla="*/ 158267 w 406380"/>
                <a:gd name="connsiteY575" fmla="*/ 79114 h 2128636"/>
                <a:gd name="connsiteX576" fmla="*/ 196049 w 406380"/>
                <a:gd name="connsiteY576" fmla="*/ 116896 h 2128636"/>
                <a:gd name="connsiteX577" fmla="*/ 158267 w 406380"/>
                <a:gd name="connsiteY577" fmla="*/ 154678 h 2128636"/>
                <a:gd name="connsiteX578" fmla="*/ 120485 w 406380"/>
                <a:gd name="connsiteY578" fmla="*/ 116896 h 2128636"/>
                <a:gd name="connsiteX579" fmla="*/ 158267 w 406380"/>
                <a:gd name="connsiteY579" fmla="*/ 79114 h 2128636"/>
                <a:gd name="connsiteX580" fmla="*/ 75563 w 406380"/>
                <a:gd name="connsiteY580" fmla="*/ 79114 h 2128636"/>
                <a:gd name="connsiteX581" fmla="*/ 113345 w 406380"/>
                <a:gd name="connsiteY581" fmla="*/ 116896 h 2128636"/>
                <a:gd name="connsiteX582" fmla="*/ 75563 w 406380"/>
                <a:gd name="connsiteY582" fmla="*/ 154678 h 2128636"/>
                <a:gd name="connsiteX583" fmla="*/ 37781 w 406380"/>
                <a:gd name="connsiteY583" fmla="*/ 116896 h 2128636"/>
                <a:gd name="connsiteX584" fmla="*/ 75563 w 406380"/>
                <a:gd name="connsiteY584" fmla="*/ 79114 h 2128636"/>
                <a:gd name="connsiteX585" fmla="*/ 368598 w 406380"/>
                <a:gd name="connsiteY585" fmla="*/ 0 h 2128636"/>
                <a:gd name="connsiteX586" fmla="*/ 406380 w 406380"/>
                <a:gd name="connsiteY586" fmla="*/ 37782 h 2128636"/>
                <a:gd name="connsiteX587" fmla="*/ 368598 w 406380"/>
                <a:gd name="connsiteY587" fmla="*/ 75564 h 2128636"/>
                <a:gd name="connsiteX588" fmla="*/ 330816 w 406380"/>
                <a:gd name="connsiteY588" fmla="*/ 37782 h 2128636"/>
                <a:gd name="connsiteX589" fmla="*/ 368598 w 406380"/>
                <a:gd name="connsiteY589" fmla="*/ 0 h 2128636"/>
                <a:gd name="connsiteX590" fmla="*/ 285894 w 406380"/>
                <a:gd name="connsiteY590" fmla="*/ 0 h 2128636"/>
                <a:gd name="connsiteX591" fmla="*/ 323676 w 406380"/>
                <a:gd name="connsiteY591" fmla="*/ 37782 h 2128636"/>
                <a:gd name="connsiteX592" fmla="*/ 285894 w 406380"/>
                <a:gd name="connsiteY592" fmla="*/ 75564 h 2128636"/>
                <a:gd name="connsiteX593" fmla="*/ 248112 w 406380"/>
                <a:gd name="connsiteY593" fmla="*/ 37782 h 2128636"/>
                <a:gd name="connsiteX594" fmla="*/ 285894 w 406380"/>
                <a:gd name="connsiteY594" fmla="*/ 0 h 2128636"/>
                <a:gd name="connsiteX595" fmla="*/ 203190 w 406380"/>
                <a:gd name="connsiteY595" fmla="*/ 0 h 2128636"/>
                <a:gd name="connsiteX596" fmla="*/ 240972 w 406380"/>
                <a:gd name="connsiteY596" fmla="*/ 37782 h 2128636"/>
                <a:gd name="connsiteX597" fmla="*/ 203190 w 406380"/>
                <a:gd name="connsiteY597" fmla="*/ 75564 h 2128636"/>
                <a:gd name="connsiteX598" fmla="*/ 165408 w 406380"/>
                <a:gd name="connsiteY598" fmla="*/ 37782 h 2128636"/>
                <a:gd name="connsiteX599" fmla="*/ 203190 w 406380"/>
                <a:gd name="connsiteY599" fmla="*/ 0 h 2128636"/>
                <a:gd name="connsiteX600" fmla="*/ 120486 w 406380"/>
                <a:gd name="connsiteY600" fmla="*/ 0 h 2128636"/>
                <a:gd name="connsiteX601" fmla="*/ 158268 w 406380"/>
                <a:gd name="connsiteY601" fmla="*/ 37782 h 2128636"/>
                <a:gd name="connsiteX602" fmla="*/ 120486 w 406380"/>
                <a:gd name="connsiteY602" fmla="*/ 75564 h 2128636"/>
                <a:gd name="connsiteX603" fmla="*/ 82704 w 406380"/>
                <a:gd name="connsiteY603" fmla="*/ 37782 h 2128636"/>
                <a:gd name="connsiteX604" fmla="*/ 120486 w 406380"/>
                <a:gd name="connsiteY604" fmla="*/ 0 h 2128636"/>
                <a:gd name="connsiteX605" fmla="*/ 37782 w 406380"/>
                <a:gd name="connsiteY605" fmla="*/ 0 h 2128636"/>
                <a:gd name="connsiteX606" fmla="*/ 75564 w 406380"/>
                <a:gd name="connsiteY606" fmla="*/ 37782 h 2128636"/>
                <a:gd name="connsiteX607" fmla="*/ 37782 w 406380"/>
                <a:gd name="connsiteY607" fmla="*/ 75564 h 2128636"/>
                <a:gd name="connsiteX608" fmla="*/ 0 w 406380"/>
                <a:gd name="connsiteY608" fmla="*/ 37782 h 2128636"/>
                <a:gd name="connsiteX609" fmla="*/ 37782 w 406380"/>
                <a:gd name="connsiteY609" fmla="*/ 0 h 212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406380" h="2128636">
                  <a:moveTo>
                    <a:pt x="368598" y="2053072"/>
                  </a:moveTo>
                  <a:cubicBezTo>
                    <a:pt x="389464" y="2053072"/>
                    <a:pt x="406380" y="2069988"/>
                    <a:pt x="406380" y="2090854"/>
                  </a:cubicBezTo>
                  <a:cubicBezTo>
                    <a:pt x="406380" y="2111720"/>
                    <a:pt x="389464" y="2128636"/>
                    <a:pt x="368598" y="2128636"/>
                  </a:cubicBezTo>
                  <a:cubicBezTo>
                    <a:pt x="347732" y="2128636"/>
                    <a:pt x="330816" y="2111720"/>
                    <a:pt x="330816" y="2090854"/>
                  </a:cubicBezTo>
                  <a:cubicBezTo>
                    <a:pt x="330816" y="2069988"/>
                    <a:pt x="347732" y="2053072"/>
                    <a:pt x="368598" y="2053072"/>
                  </a:cubicBezTo>
                  <a:close/>
                  <a:moveTo>
                    <a:pt x="285894" y="2053072"/>
                  </a:moveTo>
                  <a:cubicBezTo>
                    <a:pt x="306760" y="2053072"/>
                    <a:pt x="323676" y="2069988"/>
                    <a:pt x="323676" y="2090854"/>
                  </a:cubicBezTo>
                  <a:cubicBezTo>
                    <a:pt x="323676" y="2111720"/>
                    <a:pt x="306760" y="2128636"/>
                    <a:pt x="285894" y="2128636"/>
                  </a:cubicBezTo>
                  <a:cubicBezTo>
                    <a:pt x="265028" y="2128636"/>
                    <a:pt x="248112" y="2111720"/>
                    <a:pt x="248112" y="2090854"/>
                  </a:cubicBezTo>
                  <a:cubicBezTo>
                    <a:pt x="248112" y="2069988"/>
                    <a:pt x="265028" y="2053072"/>
                    <a:pt x="285894" y="2053072"/>
                  </a:cubicBezTo>
                  <a:close/>
                  <a:moveTo>
                    <a:pt x="203190" y="2053072"/>
                  </a:moveTo>
                  <a:cubicBezTo>
                    <a:pt x="224056" y="2053072"/>
                    <a:pt x="240972" y="2069988"/>
                    <a:pt x="240972" y="2090854"/>
                  </a:cubicBezTo>
                  <a:cubicBezTo>
                    <a:pt x="240972" y="2111720"/>
                    <a:pt x="224056" y="2128636"/>
                    <a:pt x="203190" y="2128636"/>
                  </a:cubicBezTo>
                  <a:cubicBezTo>
                    <a:pt x="182324" y="2128636"/>
                    <a:pt x="165408" y="2111720"/>
                    <a:pt x="165408" y="2090854"/>
                  </a:cubicBezTo>
                  <a:cubicBezTo>
                    <a:pt x="165408" y="2069988"/>
                    <a:pt x="182324" y="2053072"/>
                    <a:pt x="203190" y="2053072"/>
                  </a:cubicBezTo>
                  <a:close/>
                  <a:moveTo>
                    <a:pt x="120486" y="2053072"/>
                  </a:moveTo>
                  <a:cubicBezTo>
                    <a:pt x="141352" y="2053072"/>
                    <a:pt x="158268" y="2069988"/>
                    <a:pt x="158268" y="2090854"/>
                  </a:cubicBezTo>
                  <a:cubicBezTo>
                    <a:pt x="158268" y="2111720"/>
                    <a:pt x="141352" y="2128636"/>
                    <a:pt x="120486" y="2128636"/>
                  </a:cubicBezTo>
                  <a:cubicBezTo>
                    <a:pt x="99620" y="2128636"/>
                    <a:pt x="82704" y="2111720"/>
                    <a:pt x="82704" y="2090854"/>
                  </a:cubicBezTo>
                  <a:cubicBezTo>
                    <a:pt x="82704" y="2069988"/>
                    <a:pt x="99620" y="2053072"/>
                    <a:pt x="120486" y="2053072"/>
                  </a:cubicBezTo>
                  <a:close/>
                  <a:moveTo>
                    <a:pt x="37782" y="2053072"/>
                  </a:moveTo>
                  <a:cubicBezTo>
                    <a:pt x="58648" y="2053072"/>
                    <a:pt x="75564" y="2069988"/>
                    <a:pt x="75564" y="2090854"/>
                  </a:cubicBezTo>
                  <a:cubicBezTo>
                    <a:pt x="75564" y="2111720"/>
                    <a:pt x="58648" y="2128636"/>
                    <a:pt x="37782" y="2128636"/>
                  </a:cubicBezTo>
                  <a:cubicBezTo>
                    <a:pt x="16916" y="2128636"/>
                    <a:pt x="0" y="2111720"/>
                    <a:pt x="0" y="2090854"/>
                  </a:cubicBezTo>
                  <a:cubicBezTo>
                    <a:pt x="0" y="2069988"/>
                    <a:pt x="16916" y="2053072"/>
                    <a:pt x="37782" y="2053072"/>
                  </a:cubicBezTo>
                  <a:close/>
                  <a:moveTo>
                    <a:pt x="323675" y="1974257"/>
                  </a:moveTo>
                  <a:cubicBezTo>
                    <a:pt x="344541" y="1974257"/>
                    <a:pt x="361457" y="1991173"/>
                    <a:pt x="361457" y="2012039"/>
                  </a:cubicBezTo>
                  <a:cubicBezTo>
                    <a:pt x="361457" y="2032905"/>
                    <a:pt x="344541" y="2049821"/>
                    <a:pt x="323675" y="2049821"/>
                  </a:cubicBezTo>
                  <a:cubicBezTo>
                    <a:pt x="302809" y="2049821"/>
                    <a:pt x="285893" y="2032905"/>
                    <a:pt x="285893" y="2012039"/>
                  </a:cubicBezTo>
                  <a:cubicBezTo>
                    <a:pt x="285893" y="1991173"/>
                    <a:pt x="302809" y="1974257"/>
                    <a:pt x="323675" y="1974257"/>
                  </a:cubicBezTo>
                  <a:close/>
                  <a:moveTo>
                    <a:pt x="240971" y="1974257"/>
                  </a:moveTo>
                  <a:cubicBezTo>
                    <a:pt x="261837" y="1974257"/>
                    <a:pt x="278753" y="1991173"/>
                    <a:pt x="278753" y="2012039"/>
                  </a:cubicBezTo>
                  <a:cubicBezTo>
                    <a:pt x="278753" y="2032905"/>
                    <a:pt x="261837" y="2049821"/>
                    <a:pt x="240971" y="2049821"/>
                  </a:cubicBezTo>
                  <a:cubicBezTo>
                    <a:pt x="220105" y="2049821"/>
                    <a:pt x="203189" y="2032905"/>
                    <a:pt x="203189" y="2012039"/>
                  </a:cubicBezTo>
                  <a:cubicBezTo>
                    <a:pt x="203189" y="1991173"/>
                    <a:pt x="220105" y="1974257"/>
                    <a:pt x="240971" y="1974257"/>
                  </a:cubicBezTo>
                  <a:close/>
                  <a:moveTo>
                    <a:pt x="158267" y="1974257"/>
                  </a:moveTo>
                  <a:cubicBezTo>
                    <a:pt x="179133" y="1974257"/>
                    <a:pt x="196049" y="1991173"/>
                    <a:pt x="196049" y="2012039"/>
                  </a:cubicBezTo>
                  <a:cubicBezTo>
                    <a:pt x="196049" y="2032905"/>
                    <a:pt x="179133" y="2049821"/>
                    <a:pt x="158267" y="2049821"/>
                  </a:cubicBezTo>
                  <a:cubicBezTo>
                    <a:pt x="137401" y="2049821"/>
                    <a:pt x="120485" y="2032905"/>
                    <a:pt x="120485" y="2012039"/>
                  </a:cubicBezTo>
                  <a:cubicBezTo>
                    <a:pt x="120485" y="1991173"/>
                    <a:pt x="137401" y="1974257"/>
                    <a:pt x="158267" y="1974257"/>
                  </a:cubicBezTo>
                  <a:close/>
                  <a:moveTo>
                    <a:pt x="75563" y="1974257"/>
                  </a:moveTo>
                  <a:cubicBezTo>
                    <a:pt x="96429" y="1974257"/>
                    <a:pt x="113345" y="1991173"/>
                    <a:pt x="113345" y="2012039"/>
                  </a:cubicBezTo>
                  <a:cubicBezTo>
                    <a:pt x="113345" y="2032905"/>
                    <a:pt x="96429" y="2049821"/>
                    <a:pt x="75563" y="2049821"/>
                  </a:cubicBezTo>
                  <a:cubicBezTo>
                    <a:pt x="54697" y="2049821"/>
                    <a:pt x="37781" y="2032905"/>
                    <a:pt x="37781" y="2012039"/>
                  </a:cubicBezTo>
                  <a:cubicBezTo>
                    <a:pt x="37781" y="1991173"/>
                    <a:pt x="54697" y="1974257"/>
                    <a:pt x="75563" y="1974257"/>
                  </a:cubicBezTo>
                  <a:close/>
                  <a:moveTo>
                    <a:pt x="368598" y="1895148"/>
                  </a:moveTo>
                  <a:cubicBezTo>
                    <a:pt x="389464" y="1895148"/>
                    <a:pt x="406380" y="1912064"/>
                    <a:pt x="406380" y="1932930"/>
                  </a:cubicBezTo>
                  <a:cubicBezTo>
                    <a:pt x="406380" y="1953796"/>
                    <a:pt x="389464" y="1970712"/>
                    <a:pt x="368598" y="1970712"/>
                  </a:cubicBezTo>
                  <a:cubicBezTo>
                    <a:pt x="347732" y="1970712"/>
                    <a:pt x="330816" y="1953796"/>
                    <a:pt x="330816" y="1932930"/>
                  </a:cubicBezTo>
                  <a:cubicBezTo>
                    <a:pt x="330816" y="1912064"/>
                    <a:pt x="347732" y="1895148"/>
                    <a:pt x="368598" y="1895148"/>
                  </a:cubicBezTo>
                  <a:close/>
                  <a:moveTo>
                    <a:pt x="285894" y="1895148"/>
                  </a:moveTo>
                  <a:cubicBezTo>
                    <a:pt x="306760" y="1895148"/>
                    <a:pt x="323676" y="1912064"/>
                    <a:pt x="323676" y="1932930"/>
                  </a:cubicBezTo>
                  <a:cubicBezTo>
                    <a:pt x="323676" y="1953796"/>
                    <a:pt x="306760" y="1970712"/>
                    <a:pt x="285894" y="1970712"/>
                  </a:cubicBezTo>
                  <a:cubicBezTo>
                    <a:pt x="265028" y="1970712"/>
                    <a:pt x="248112" y="1953796"/>
                    <a:pt x="248112" y="1932930"/>
                  </a:cubicBezTo>
                  <a:cubicBezTo>
                    <a:pt x="248112" y="1912064"/>
                    <a:pt x="265028" y="1895148"/>
                    <a:pt x="285894" y="1895148"/>
                  </a:cubicBezTo>
                  <a:close/>
                  <a:moveTo>
                    <a:pt x="203190" y="1895148"/>
                  </a:moveTo>
                  <a:cubicBezTo>
                    <a:pt x="224056" y="1895148"/>
                    <a:pt x="240972" y="1912064"/>
                    <a:pt x="240972" y="1932930"/>
                  </a:cubicBezTo>
                  <a:cubicBezTo>
                    <a:pt x="240972" y="1953796"/>
                    <a:pt x="224056" y="1970712"/>
                    <a:pt x="203190" y="1970712"/>
                  </a:cubicBezTo>
                  <a:cubicBezTo>
                    <a:pt x="182324" y="1970712"/>
                    <a:pt x="165408" y="1953796"/>
                    <a:pt x="165408" y="1932930"/>
                  </a:cubicBezTo>
                  <a:cubicBezTo>
                    <a:pt x="165408" y="1912064"/>
                    <a:pt x="182324" y="1895148"/>
                    <a:pt x="203190" y="1895148"/>
                  </a:cubicBezTo>
                  <a:close/>
                  <a:moveTo>
                    <a:pt x="120486" y="1895148"/>
                  </a:moveTo>
                  <a:cubicBezTo>
                    <a:pt x="141352" y="1895148"/>
                    <a:pt x="158268" y="1912064"/>
                    <a:pt x="158268" y="1932930"/>
                  </a:cubicBezTo>
                  <a:cubicBezTo>
                    <a:pt x="158268" y="1953796"/>
                    <a:pt x="141352" y="1970712"/>
                    <a:pt x="120486" y="1970712"/>
                  </a:cubicBezTo>
                  <a:cubicBezTo>
                    <a:pt x="99620" y="1970712"/>
                    <a:pt x="82704" y="1953796"/>
                    <a:pt x="82704" y="1932930"/>
                  </a:cubicBezTo>
                  <a:cubicBezTo>
                    <a:pt x="82704" y="1912064"/>
                    <a:pt x="99620" y="1895148"/>
                    <a:pt x="120486" y="1895148"/>
                  </a:cubicBezTo>
                  <a:close/>
                  <a:moveTo>
                    <a:pt x="37782" y="1895148"/>
                  </a:moveTo>
                  <a:cubicBezTo>
                    <a:pt x="58648" y="1895148"/>
                    <a:pt x="75564" y="1912064"/>
                    <a:pt x="75564" y="1932930"/>
                  </a:cubicBezTo>
                  <a:cubicBezTo>
                    <a:pt x="75564" y="1953796"/>
                    <a:pt x="58648" y="1970712"/>
                    <a:pt x="37782" y="1970712"/>
                  </a:cubicBezTo>
                  <a:cubicBezTo>
                    <a:pt x="16916" y="1970712"/>
                    <a:pt x="0" y="1953796"/>
                    <a:pt x="0" y="1932930"/>
                  </a:cubicBezTo>
                  <a:cubicBezTo>
                    <a:pt x="0" y="1912064"/>
                    <a:pt x="16916" y="1895148"/>
                    <a:pt x="37782" y="1895148"/>
                  </a:cubicBezTo>
                  <a:close/>
                  <a:moveTo>
                    <a:pt x="323675" y="1816333"/>
                  </a:moveTo>
                  <a:cubicBezTo>
                    <a:pt x="344541" y="1816333"/>
                    <a:pt x="361457" y="1833249"/>
                    <a:pt x="361457" y="1854115"/>
                  </a:cubicBezTo>
                  <a:cubicBezTo>
                    <a:pt x="361457" y="1874981"/>
                    <a:pt x="344541" y="1891897"/>
                    <a:pt x="323675" y="1891897"/>
                  </a:cubicBezTo>
                  <a:cubicBezTo>
                    <a:pt x="302809" y="1891897"/>
                    <a:pt x="285893" y="1874981"/>
                    <a:pt x="285893" y="1854115"/>
                  </a:cubicBezTo>
                  <a:cubicBezTo>
                    <a:pt x="285893" y="1833249"/>
                    <a:pt x="302809" y="1816333"/>
                    <a:pt x="323675" y="1816333"/>
                  </a:cubicBezTo>
                  <a:close/>
                  <a:moveTo>
                    <a:pt x="240971" y="1816333"/>
                  </a:moveTo>
                  <a:cubicBezTo>
                    <a:pt x="261837" y="1816333"/>
                    <a:pt x="278753" y="1833249"/>
                    <a:pt x="278753" y="1854115"/>
                  </a:cubicBezTo>
                  <a:cubicBezTo>
                    <a:pt x="278753" y="1874981"/>
                    <a:pt x="261837" y="1891897"/>
                    <a:pt x="240971" y="1891897"/>
                  </a:cubicBezTo>
                  <a:cubicBezTo>
                    <a:pt x="220105" y="1891897"/>
                    <a:pt x="203189" y="1874981"/>
                    <a:pt x="203189" y="1854115"/>
                  </a:cubicBezTo>
                  <a:cubicBezTo>
                    <a:pt x="203189" y="1833249"/>
                    <a:pt x="220105" y="1816333"/>
                    <a:pt x="240971" y="1816333"/>
                  </a:cubicBezTo>
                  <a:close/>
                  <a:moveTo>
                    <a:pt x="158267" y="1816333"/>
                  </a:moveTo>
                  <a:cubicBezTo>
                    <a:pt x="179133" y="1816333"/>
                    <a:pt x="196049" y="1833249"/>
                    <a:pt x="196049" y="1854115"/>
                  </a:cubicBezTo>
                  <a:cubicBezTo>
                    <a:pt x="196049" y="1874981"/>
                    <a:pt x="179133" y="1891897"/>
                    <a:pt x="158267" y="1891897"/>
                  </a:cubicBezTo>
                  <a:cubicBezTo>
                    <a:pt x="137401" y="1891897"/>
                    <a:pt x="120485" y="1874981"/>
                    <a:pt x="120485" y="1854115"/>
                  </a:cubicBezTo>
                  <a:cubicBezTo>
                    <a:pt x="120485" y="1833249"/>
                    <a:pt x="137401" y="1816333"/>
                    <a:pt x="158267" y="1816333"/>
                  </a:cubicBezTo>
                  <a:close/>
                  <a:moveTo>
                    <a:pt x="75563" y="1816333"/>
                  </a:moveTo>
                  <a:cubicBezTo>
                    <a:pt x="96429" y="1816333"/>
                    <a:pt x="113345" y="1833249"/>
                    <a:pt x="113345" y="1854115"/>
                  </a:cubicBezTo>
                  <a:cubicBezTo>
                    <a:pt x="113345" y="1874981"/>
                    <a:pt x="96429" y="1891897"/>
                    <a:pt x="75563" y="1891897"/>
                  </a:cubicBezTo>
                  <a:cubicBezTo>
                    <a:pt x="54697" y="1891897"/>
                    <a:pt x="37781" y="1874981"/>
                    <a:pt x="37781" y="1854115"/>
                  </a:cubicBezTo>
                  <a:cubicBezTo>
                    <a:pt x="37781" y="1833249"/>
                    <a:pt x="54697" y="1816333"/>
                    <a:pt x="75563" y="1816333"/>
                  </a:cubicBezTo>
                  <a:close/>
                  <a:moveTo>
                    <a:pt x="368598" y="1737219"/>
                  </a:moveTo>
                  <a:cubicBezTo>
                    <a:pt x="389464" y="1737219"/>
                    <a:pt x="406380" y="1754135"/>
                    <a:pt x="406380" y="1775001"/>
                  </a:cubicBezTo>
                  <a:cubicBezTo>
                    <a:pt x="406380" y="1795867"/>
                    <a:pt x="389464" y="1812783"/>
                    <a:pt x="368598" y="1812783"/>
                  </a:cubicBezTo>
                  <a:cubicBezTo>
                    <a:pt x="347732" y="1812783"/>
                    <a:pt x="330816" y="1795867"/>
                    <a:pt x="330816" y="1775001"/>
                  </a:cubicBezTo>
                  <a:cubicBezTo>
                    <a:pt x="330816" y="1754135"/>
                    <a:pt x="347732" y="1737219"/>
                    <a:pt x="368598" y="1737219"/>
                  </a:cubicBezTo>
                  <a:close/>
                  <a:moveTo>
                    <a:pt x="285894" y="1737219"/>
                  </a:moveTo>
                  <a:cubicBezTo>
                    <a:pt x="306760" y="1737219"/>
                    <a:pt x="323676" y="1754135"/>
                    <a:pt x="323676" y="1775001"/>
                  </a:cubicBezTo>
                  <a:cubicBezTo>
                    <a:pt x="323676" y="1795867"/>
                    <a:pt x="306760" y="1812783"/>
                    <a:pt x="285894" y="1812783"/>
                  </a:cubicBezTo>
                  <a:cubicBezTo>
                    <a:pt x="265028" y="1812783"/>
                    <a:pt x="248112" y="1795867"/>
                    <a:pt x="248112" y="1775001"/>
                  </a:cubicBezTo>
                  <a:cubicBezTo>
                    <a:pt x="248112" y="1754135"/>
                    <a:pt x="265028" y="1737219"/>
                    <a:pt x="285894" y="1737219"/>
                  </a:cubicBezTo>
                  <a:close/>
                  <a:moveTo>
                    <a:pt x="203190" y="1737219"/>
                  </a:moveTo>
                  <a:cubicBezTo>
                    <a:pt x="224056" y="1737219"/>
                    <a:pt x="240972" y="1754135"/>
                    <a:pt x="240972" y="1775001"/>
                  </a:cubicBezTo>
                  <a:cubicBezTo>
                    <a:pt x="240972" y="1795867"/>
                    <a:pt x="224056" y="1812783"/>
                    <a:pt x="203190" y="1812783"/>
                  </a:cubicBezTo>
                  <a:cubicBezTo>
                    <a:pt x="182324" y="1812783"/>
                    <a:pt x="165408" y="1795867"/>
                    <a:pt x="165408" y="1775001"/>
                  </a:cubicBezTo>
                  <a:cubicBezTo>
                    <a:pt x="165408" y="1754135"/>
                    <a:pt x="182324" y="1737219"/>
                    <a:pt x="203190" y="1737219"/>
                  </a:cubicBezTo>
                  <a:close/>
                  <a:moveTo>
                    <a:pt x="120486" y="1737219"/>
                  </a:moveTo>
                  <a:cubicBezTo>
                    <a:pt x="141352" y="1737219"/>
                    <a:pt x="158268" y="1754135"/>
                    <a:pt x="158268" y="1775001"/>
                  </a:cubicBezTo>
                  <a:cubicBezTo>
                    <a:pt x="158268" y="1795867"/>
                    <a:pt x="141352" y="1812783"/>
                    <a:pt x="120486" y="1812783"/>
                  </a:cubicBezTo>
                  <a:cubicBezTo>
                    <a:pt x="99620" y="1812783"/>
                    <a:pt x="82704" y="1795867"/>
                    <a:pt x="82704" y="1775001"/>
                  </a:cubicBezTo>
                  <a:cubicBezTo>
                    <a:pt x="82704" y="1754135"/>
                    <a:pt x="99620" y="1737219"/>
                    <a:pt x="120486" y="1737219"/>
                  </a:cubicBezTo>
                  <a:close/>
                  <a:moveTo>
                    <a:pt x="37782" y="1737219"/>
                  </a:moveTo>
                  <a:cubicBezTo>
                    <a:pt x="58648" y="1737219"/>
                    <a:pt x="75564" y="1754135"/>
                    <a:pt x="75564" y="1775001"/>
                  </a:cubicBezTo>
                  <a:cubicBezTo>
                    <a:pt x="75564" y="1795867"/>
                    <a:pt x="58648" y="1812783"/>
                    <a:pt x="37782" y="1812783"/>
                  </a:cubicBezTo>
                  <a:cubicBezTo>
                    <a:pt x="16916" y="1812783"/>
                    <a:pt x="0" y="1795867"/>
                    <a:pt x="0" y="1775001"/>
                  </a:cubicBezTo>
                  <a:cubicBezTo>
                    <a:pt x="0" y="1754135"/>
                    <a:pt x="16916" y="1737219"/>
                    <a:pt x="37782" y="1737219"/>
                  </a:cubicBezTo>
                  <a:close/>
                  <a:moveTo>
                    <a:pt x="323675" y="1658404"/>
                  </a:moveTo>
                  <a:cubicBezTo>
                    <a:pt x="344541" y="1658404"/>
                    <a:pt x="361457" y="1675320"/>
                    <a:pt x="361457" y="1696186"/>
                  </a:cubicBezTo>
                  <a:cubicBezTo>
                    <a:pt x="361457" y="1717052"/>
                    <a:pt x="344541" y="1733968"/>
                    <a:pt x="323675" y="1733968"/>
                  </a:cubicBezTo>
                  <a:cubicBezTo>
                    <a:pt x="302809" y="1733968"/>
                    <a:pt x="285893" y="1717052"/>
                    <a:pt x="285893" y="1696186"/>
                  </a:cubicBezTo>
                  <a:cubicBezTo>
                    <a:pt x="285893" y="1675320"/>
                    <a:pt x="302809" y="1658404"/>
                    <a:pt x="323675" y="1658404"/>
                  </a:cubicBezTo>
                  <a:close/>
                  <a:moveTo>
                    <a:pt x="240971" y="1658404"/>
                  </a:moveTo>
                  <a:cubicBezTo>
                    <a:pt x="261837" y="1658404"/>
                    <a:pt x="278753" y="1675320"/>
                    <a:pt x="278753" y="1696186"/>
                  </a:cubicBezTo>
                  <a:cubicBezTo>
                    <a:pt x="278753" y="1717052"/>
                    <a:pt x="261837" y="1733968"/>
                    <a:pt x="240971" y="1733968"/>
                  </a:cubicBezTo>
                  <a:cubicBezTo>
                    <a:pt x="220105" y="1733968"/>
                    <a:pt x="203189" y="1717052"/>
                    <a:pt x="203189" y="1696186"/>
                  </a:cubicBezTo>
                  <a:cubicBezTo>
                    <a:pt x="203189" y="1675320"/>
                    <a:pt x="220105" y="1658404"/>
                    <a:pt x="240971" y="1658404"/>
                  </a:cubicBezTo>
                  <a:close/>
                  <a:moveTo>
                    <a:pt x="158267" y="1658404"/>
                  </a:moveTo>
                  <a:cubicBezTo>
                    <a:pt x="179133" y="1658404"/>
                    <a:pt x="196049" y="1675320"/>
                    <a:pt x="196049" y="1696186"/>
                  </a:cubicBezTo>
                  <a:cubicBezTo>
                    <a:pt x="196049" y="1717052"/>
                    <a:pt x="179133" y="1733968"/>
                    <a:pt x="158267" y="1733968"/>
                  </a:cubicBezTo>
                  <a:cubicBezTo>
                    <a:pt x="137401" y="1733968"/>
                    <a:pt x="120485" y="1717052"/>
                    <a:pt x="120485" y="1696186"/>
                  </a:cubicBezTo>
                  <a:cubicBezTo>
                    <a:pt x="120485" y="1675320"/>
                    <a:pt x="137401" y="1658404"/>
                    <a:pt x="158267" y="1658404"/>
                  </a:cubicBezTo>
                  <a:close/>
                  <a:moveTo>
                    <a:pt x="75563" y="1658404"/>
                  </a:moveTo>
                  <a:cubicBezTo>
                    <a:pt x="96429" y="1658404"/>
                    <a:pt x="113345" y="1675320"/>
                    <a:pt x="113345" y="1696186"/>
                  </a:cubicBezTo>
                  <a:cubicBezTo>
                    <a:pt x="113345" y="1717052"/>
                    <a:pt x="96429" y="1733968"/>
                    <a:pt x="75563" y="1733968"/>
                  </a:cubicBezTo>
                  <a:cubicBezTo>
                    <a:pt x="54697" y="1733968"/>
                    <a:pt x="37781" y="1717052"/>
                    <a:pt x="37781" y="1696186"/>
                  </a:cubicBezTo>
                  <a:cubicBezTo>
                    <a:pt x="37781" y="1675320"/>
                    <a:pt x="54697" y="1658404"/>
                    <a:pt x="75563" y="1658404"/>
                  </a:cubicBezTo>
                  <a:close/>
                  <a:moveTo>
                    <a:pt x="368598" y="1579290"/>
                  </a:moveTo>
                  <a:cubicBezTo>
                    <a:pt x="389464" y="1579290"/>
                    <a:pt x="406380" y="1596206"/>
                    <a:pt x="406380" y="1617072"/>
                  </a:cubicBezTo>
                  <a:cubicBezTo>
                    <a:pt x="406380" y="1637938"/>
                    <a:pt x="389464" y="1654854"/>
                    <a:pt x="368598" y="1654854"/>
                  </a:cubicBezTo>
                  <a:cubicBezTo>
                    <a:pt x="347732" y="1654854"/>
                    <a:pt x="330816" y="1637938"/>
                    <a:pt x="330816" y="1617072"/>
                  </a:cubicBezTo>
                  <a:cubicBezTo>
                    <a:pt x="330816" y="1596206"/>
                    <a:pt x="347732" y="1579290"/>
                    <a:pt x="368598" y="1579290"/>
                  </a:cubicBezTo>
                  <a:close/>
                  <a:moveTo>
                    <a:pt x="285894" y="1579290"/>
                  </a:moveTo>
                  <a:cubicBezTo>
                    <a:pt x="306760" y="1579290"/>
                    <a:pt x="323676" y="1596206"/>
                    <a:pt x="323676" y="1617072"/>
                  </a:cubicBezTo>
                  <a:cubicBezTo>
                    <a:pt x="323676" y="1637938"/>
                    <a:pt x="306760" y="1654854"/>
                    <a:pt x="285894" y="1654854"/>
                  </a:cubicBezTo>
                  <a:cubicBezTo>
                    <a:pt x="265028" y="1654854"/>
                    <a:pt x="248112" y="1637938"/>
                    <a:pt x="248112" y="1617072"/>
                  </a:cubicBezTo>
                  <a:cubicBezTo>
                    <a:pt x="248112" y="1596206"/>
                    <a:pt x="265028" y="1579290"/>
                    <a:pt x="285894" y="1579290"/>
                  </a:cubicBezTo>
                  <a:close/>
                  <a:moveTo>
                    <a:pt x="203190" y="1579290"/>
                  </a:moveTo>
                  <a:cubicBezTo>
                    <a:pt x="224056" y="1579290"/>
                    <a:pt x="240972" y="1596206"/>
                    <a:pt x="240972" y="1617072"/>
                  </a:cubicBezTo>
                  <a:cubicBezTo>
                    <a:pt x="240972" y="1637938"/>
                    <a:pt x="224056" y="1654854"/>
                    <a:pt x="203190" y="1654854"/>
                  </a:cubicBezTo>
                  <a:cubicBezTo>
                    <a:pt x="182324" y="1654854"/>
                    <a:pt x="165408" y="1637938"/>
                    <a:pt x="165408" y="1617072"/>
                  </a:cubicBezTo>
                  <a:cubicBezTo>
                    <a:pt x="165408" y="1596206"/>
                    <a:pt x="182324" y="1579290"/>
                    <a:pt x="203190" y="1579290"/>
                  </a:cubicBezTo>
                  <a:close/>
                  <a:moveTo>
                    <a:pt x="120486" y="1579290"/>
                  </a:moveTo>
                  <a:cubicBezTo>
                    <a:pt x="141352" y="1579290"/>
                    <a:pt x="158268" y="1596206"/>
                    <a:pt x="158268" y="1617072"/>
                  </a:cubicBezTo>
                  <a:cubicBezTo>
                    <a:pt x="158268" y="1637938"/>
                    <a:pt x="141352" y="1654854"/>
                    <a:pt x="120486" y="1654854"/>
                  </a:cubicBezTo>
                  <a:cubicBezTo>
                    <a:pt x="99620" y="1654854"/>
                    <a:pt x="82704" y="1637938"/>
                    <a:pt x="82704" y="1617072"/>
                  </a:cubicBezTo>
                  <a:cubicBezTo>
                    <a:pt x="82704" y="1596206"/>
                    <a:pt x="99620" y="1579290"/>
                    <a:pt x="120486" y="1579290"/>
                  </a:cubicBezTo>
                  <a:close/>
                  <a:moveTo>
                    <a:pt x="37782" y="1579290"/>
                  </a:moveTo>
                  <a:cubicBezTo>
                    <a:pt x="58648" y="1579290"/>
                    <a:pt x="75564" y="1596206"/>
                    <a:pt x="75564" y="1617072"/>
                  </a:cubicBezTo>
                  <a:cubicBezTo>
                    <a:pt x="75564" y="1637938"/>
                    <a:pt x="58648" y="1654854"/>
                    <a:pt x="37782" y="1654854"/>
                  </a:cubicBezTo>
                  <a:cubicBezTo>
                    <a:pt x="16916" y="1654854"/>
                    <a:pt x="0" y="1637938"/>
                    <a:pt x="0" y="1617072"/>
                  </a:cubicBezTo>
                  <a:cubicBezTo>
                    <a:pt x="0" y="1596206"/>
                    <a:pt x="16916" y="1579290"/>
                    <a:pt x="37782" y="1579290"/>
                  </a:cubicBezTo>
                  <a:close/>
                  <a:moveTo>
                    <a:pt x="323675" y="1500475"/>
                  </a:moveTo>
                  <a:cubicBezTo>
                    <a:pt x="344541" y="1500475"/>
                    <a:pt x="361457" y="1517391"/>
                    <a:pt x="361457" y="1538257"/>
                  </a:cubicBezTo>
                  <a:cubicBezTo>
                    <a:pt x="361457" y="1559123"/>
                    <a:pt x="344541" y="1576039"/>
                    <a:pt x="323675" y="1576039"/>
                  </a:cubicBezTo>
                  <a:cubicBezTo>
                    <a:pt x="302809" y="1576039"/>
                    <a:pt x="285893" y="1559123"/>
                    <a:pt x="285893" y="1538257"/>
                  </a:cubicBezTo>
                  <a:cubicBezTo>
                    <a:pt x="285893" y="1517391"/>
                    <a:pt x="302809" y="1500475"/>
                    <a:pt x="323675" y="1500475"/>
                  </a:cubicBezTo>
                  <a:close/>
                  <a:moveTo>
                    <a:pt x="240971" y="1500475"/>
                  </a:moveTo>
                  <a:cubicBezTo>
                    <a:pt x="261837" y="1500475"/>
                    <a:pt x="278753" y="1517391"/>
                    <a:pt x="278753" y="1538257"/>
                  </a:cubicBezTo>
                  <a:cubicBezTo>
                    <a:pt x="278753" y="1559123"/>
                    <a:pt x="261837" y="1576039"/>
                    <a:pt x="240971" y="1576039"/>
                  </a:cubicBezTo>
                  <a:cubicBezTo>
                    <a:pt x="220105" y="1576039"/>
                    <a:pt x="203189" y="1559123"/>
                    <a:pt x="203189" y="1538257"/>
                  </a:cubicBezTo>
                  <a:cubicBezTo>
                    <a:pt x="203189" y="1517391"/>
                    <a:pt x="220105" y="1500475"/>
                    <a:pt x="240971" y="1500475"/>
                  </a:cubicBezTo>
                  <a:close/>
                  <a:moveTo>
                    <a:pt x="158267" y="1500475"/>
                  </a:moveTo>
                  <a:cubicBezTo>
                    <a:pt x="179133" y="1500475"/>
                    <a:pt x="196049" y="1517391"/>
                    <a:pt x="196049" y="1538257"/>
                  </a:cubicBezTo>
                  <a:cubicBezTo>
                    <a:pt x="196049" y="1559123"/>
                    <a:pt x="179133" y="1576039"/>
                    <a:pt x="158267" y="1576039"/>
                  </a:cubicBezTo>
                  <a:cubicBezTo>
                    <a:pt x="137401" y="1576039"/>
                    <a:pt x="120485" y="1559123"/>
                    <a:pt x="120485" y="1538257"/>
                  </a:cubicBezTo>
                  <a:cubicBezTo>
                    <a:pt x="120485" y="1517391"/>
                    <a:pt x="137401" y="1500475"/>
                    <a:pt x="158267" y="1500475"/>
                  </a:cubicBezTo>
                  <a:close/>
                  <a:moveTo>
                    <a:pt x="75563" y="1500475"/>
                  </a:moveTo>
                  <a:cubicBezTo>
                    <a:pt x="96429" y="1500475"/>
                    <a:pt x="113345" y="1517391"/>
                    <a:pt x="113345" y="1538257"/>
                  </a:cubicBezTo>
                  <a:cubicBezTo>
                    <a:pt x="113345" y="1559123"/>
                    <a:pt x="96429" y="1576039"/>
                    <a:pt x="75563" y="1576039"/>
                  </a:cubicBezTo>
                  <a:cubicBezTo>
                    <a:pt x="54697" y="1576039"/>
                    <a:pt x="37781" y="1559123"/>
                    <a:pt x="37781" y="1538257"/>
                  </a:cubicBezTo>
                  <a:cubicBezTo>
                    <a:pt x="37781" y="1517391"/>
                    <a:pt x="54697" y="1500475"/>
                    <a:pt x="75563" y="1500475"/>
                  </a:cubicBezTo>
                  <a:close/>
                  <a:moveTo>
                    <a:pt x="368598" y="1421361"/>
                  </a:moveTo>
                  <a:cubicBezTo>
                    <a:pt x="389464" y="1421361"/>
                    <a:pt x="406380" y="1438277"/>
                    <a:pt x="406380" y="1459143"/>
                  </a:cubicBezTo>
                  <a:cubicBezTo>
                    <a:pt x="406380" y="1480009"/>
                    <a:pt x="389464" y="1496925"/>
                    <a:pt x="368598" y="1496925"/>
                  </a:cubicBezTo>
                  <a:cubicBezTo>
                    <a:pt x="347732" y="1496925"/>
                    <a:pt x="330816" y="1480009"/>
                    <a:pt x="330816" y="1459143"/>
                  </a:cubicBezTo>
                  <a:cubicBezTo>
                    <a:pt x="330816" y="1438277"/>
                    <a:pt x="347732" y="1421361"/>
                    <a:pt x="368598" y="1421361"/>
                  </a:cubicBezTo>
                  <a:close/>
                  <a:moveTo>
                    <a:pt x="285894" y="1421361"/>
                  </a:moveTo>
                  <a:cubicBezTo>
                    <a:pt x="306760" y="1421361"/>
                    <a:pt x="323676" y="1438277"/>
                    <a:pt x="323676" y="1459143"/>
                  </a:cubicBezTo>
                  <a:cubicBezTo>
                    <a:pt x="323676" y="1480009"/>
                    <a:pt x="306760" y="1496925"/>
                    <a:pt x="285894" y="1496925"/>
                  </a:cubicBezTo>
                  <a:cubicBezTo>
                    <a:pt x="265028" y="1496925"/>
                    <a:pt x="248112" y="1480009"/>
                    <a:pt x="248112" y="1459143"/>
                  </a:cubicBezTo>
                  <a:cubicBezTo>
                    <a:pt x="248112" y="1438277"/>
                    <a:pt x="265028" y="1421361"/>
                    <a:pt x="285894" y="1421361"/>
                  </a:cubicBezTo>
                  <a:close/>
                  <a:moveTo>
                    <a:pt x="203190" y="1421361"/>
                  </a:moveTo>
                  <a:cubicBezTo>
                    <a:pt x="224056" y="1421361"/>
                    <a:pt x="240972" y="1438277"/>
                    <a:pt x="240972" y="1459143"/>
                  </a:cubicBezTo>
                  <a:cubicBezTo>
                    <a:pt x="240972" y="1480009"/>
                    <a:pt x="224056" y="1496925"/>
                    <a:pt x="203190" y="1496925"/>
                  </a:cubicBezTo>
                  <a:cubicBezTo>
                    <a:pt x="182324" y="1496925"/>
                    <a:pt x="165408" y="1480009"/>
                    <a:pt x="165408" y="1459143"/>
                  </a:cubicBezTo>
                  <a:cubicBezTo>
                    <a:pt x="165408" y="1438277"/>
                    <a:pt x="182324" y="1421361"/>
                    <a:pt x="203190" y="1421361"/>
                  </a:cubicBezTo>
                  <a:close/>
                  <a:moveTo>
                    <a:pt x="120486" y="1421361"/>
                  </a:moveTo>
                  <a:cubicBezTo>
                    <a:pt x="141352" y="1421361"/>
                    <a:pt x="158268" y="1438277"/>
                    <a:pt x="158268" y="1459143"/>
                  </a:cubicBezTo>
                  <a:cubicBezTo>
                    <a:pt x="158268" y="1480009"/>
                    <a:pt x="141352" y="1496925"/>
                    <a:pt x="120486" y="1496925"/>
                  </a:cubicBezTo>
                  <a:cubicBezTo>
                    <a:pt x="99620" y="1496925"/>
                    <a:pt x="82704" y="1480009"/>
                    <a:pt x="82704" y="1459143"/>
                  </a:cubicBezTo>
                  <a:cubicBezTo>
                    <a:pt x="82704" y="1438277"/>
                    <a:pt x="99620" y="1421361"/>
                    <a:pt x="120486" y="1421361"/>
                  </a:cubicBezTo>
                  <a:close/>
                  <a:moveTo>
                    <a:pt x="37782" y="1421361"/>
                  </a:moveTo>
                  <a:cubicBezTo>
                    <a:pt x="58648" y="1421361"/>
                    <a:pt x="75564" y="1438277"/>
                    <a:pt x="75564" y="1459143"/>
                  </a:cubicBezTo>
                  <a:cubicBezTo>
                    <a:pt x="75564" y="1480009"/>
                    <a:pt x="58648" y="1496925"/>
                    <a:pt x="37782" y="1496925"/>
                  </a:cubicBezTo>
                  <a:cubicBezTo>
                    <a:pt x="16916" y="1496925"/>
                    <a:pt x="0" y="1480009"/>
                    <a:pt x="0" y="1459143"/>
                  </a:cubicBezTo>
                  <a:cubicBezTo>
                    <a:pt x="0" y="1438277"/>
                    <a:pt x="16916" y="1421361"/>
                    <a:pt x="37782" y="1421361"/>
                  </a:cubicBezTo>
                  <a:close/>
                  <a:moveTo>
                    <a:pt x="323675" y="1342546"/>
                  </a:moveTo>
                  <a:cubicBezTo>
                    <a:pt x="344541" y="1342546"/>
                    <a:pt x="361457" y="1359462"/>
                    <a:pt x="361457" y="1380328"/>
                  </a:cubicBezTo>
                  <a:cubicBezTo>
                    <a:pt x="361457" y="1401194"/>
                    <a:pt x="344541" y="1418110"/>
                    <a:pt x="323675" y="1418110"/>
                  </a:cubicBezTo>
                  <a:cubicBezTo>
                    <a:pt x="302809" y="1418110"/>
                    <a:pt x="285893" y="1401194"/>
                    <a:pt x="285893" y="1380328"/>
                  </a:cubicBezTo>
                  <a:cubicBezTo>
                    <a:pt x="285893" y="1359462"/>
                    <a:pt x="302809" y="1342546"/>
                    <a:pt x="323675" y="1342546"/>
                  </a:cubicBezTo>
                  <a:close/>
                  <a:moveTo>
                    <a:pt x="240971" y="1342546"/>
                  </a:moveTo>
                  <a:cubicBezTo>
                    <a:pt x="261837" y="1342546"/>
                    <a:pt x="278753" y="1359462"/>
                    <a:pt x="278753" y="1380328"/>
                  </a:cubicBezTo>
                  <a:cubicBezTo>
                    <a:pt x="278753" y="1401194"/>
                    <a:pt x="261837" y="1418110"/>
                    <a:pt x="240971" y="1418110"/>
                  </a:cubicBezTo>
                  <a:cubicBezTo>
                    <a:pt x="220105" y="1418110"/>
                    <a:pt x="203189" y="1401194"/>
                    <a:pt x="203189" y="1380328"/>
                  </a:cubicBezTo>
                  <a:cubicBezTo>
                    <a:pt x="203189" y="1359462"/>
                    <a:pt x="220105" y="1342546"/>
                    <a:pt x="240971" y="1342546"/>
                  </a:cubicBezTo>
                  <a:close/>
                  <a:moveTo>
                    <a:pt x="158267" y="1342546"/>
                  </a:moveTo>
                  <a:cubicBezTo>
                    <a:pt x="179133" y="1342546"/>
                    <a:pt x="196049" y="1359462"/>
                    <a:pt x="196049" y="1380328"/>
                  </a:cubicBezTo>
                  <a:cubicBezTo>
                    <a:pt x="196049" y="1401194"/>
                    <a:pt x="179133" y="1418110"/>
                    <a:pt x="158267" y="1418110"/>
                  </a:cubicBezTo>
                  <a:cubicBezTo>
                    <a:pt x="137401" y="1418110"/>
                    <a:pt x="120485" y="1401194"/>
                    <a:pt x="120485" y="1380328"/>
                  </a:cubicBezTo>
                  <a:cubicBezTo>
                    <a:pt x="120485" y="1359462"/>
                    <a:pt x="137401" y="1342546"/>
                    <a:pt x="158267" y="1342546"/>
                  </a:cubicBezTo>
                  <a:close/>
                  <a:moveTo>
                    <a:pt x="75563" y="1342546"/>
                  </a:moveTo>
                  <a:cubicBezTo>
                    <a:pt x="96429" y="1342546"/>
                    <a:pt x="113345" y="1359462"/>
                    <a:pt x="113345" y="1380328"/>
                  </a:cubicBezTo>
                  <a:cubicBezTo>
                    <a:pt x="113345" y="1401194"/>
                    <a:pt x="96429" y="1418110"/>
                    <a:pt x="75563" y="1418110"/>
                  </a:cubicBezTo>
                  <a:cubicBezTo>
                    <a:pt x="54697" y="1418110"/>
                    <a:pt x="37781" y="1401194"/>
                    <a:pt x="37781" y="1380328"/>
                  </a:cubicBezTo>
                  <a:cubicBezTo>
                    <a:pt x="37781" y="1359462"/>
                    <a:pt x="54697" y="1342546"/>
                    <a:pt x="75563" y="1342546"/>
                  </a:cubicBezTo>
                  <a:close/>
                  <a:moveTo>
                    <a:pt x="368598" y="1263432"/>
                  </a:moveTo>
                  <a:cubicBezTo>
                    <a:pt x="389464" y="1263432"/>
                    <a:pt x="406380" y="1280348"/>
                    <a:pt x="406380" y="1301214"/>
                  </a:cubicBezTo>
                  <a:cubicBezTo>
                    <a:pt x="406380" y="1322080"/>
                    <a:pt x="389464" y="1338996"/>
                    <a:pt x="368598" y="1338996"/>
                  </a:cubicBezTo>
                  <a:cubicBezTo>
                    <a:pt x="347732" y="1338996"/>
                    <a:pt x="330816" y="1322080"/>
                    <a:pt x="330816" y="1301214"/>
                  </a:cubicBezTo>
                  <a:cubicBezTo>
                    <a:pt x="330816" y="1280348"/>
                    <a:pt x="347732" y="1263432"/>
                    <a:pt x="368598" y="1263432"/>
                  </a:cubicBezTo>
                  <a:close/>
                  <a:moveTo>
                    <a:pt x="285894" y="1263432"/>
                  </a:moveTo>
                  <a:cubicBezTo>
                    <a:pt x="306760" y="1263432"/>
                    <a:pt x="323676" y="1280348"/>
                    <a:pt x="323676" y="1301214"/>
                  </a:cubicBezTo>
                  <a:cubicBezTo>
                    <a:pt x="323676" y="1322080"/>
                    <a:pt x="306760" y="1338996"/>
                    <a:pt x="285894" y="1338996"/>
                  </a:cubicBezTo>
                  <a:cubicBezTo>
                    <a:pt x="265028" y="1338996"/>
                    <a:pt x="248112" y="1322080"/>
                    <a:pt x="248112" y="1301214"/>
                  </a:cubicBezTo>
                  <a:cubicBezTo>
                    <a:pt x="248112" y="1280348"/>
                    <a:pt x="265028" y="1263432"/>
                    <a:pt x="285894" y="1263432"/>
                  </a:cubicBezTo>
                  <a:close/>
                  <a:moveTo>
                    <a:pt x="203190" y="1263432"/>
                  </a:moveTo>
                  <a:cubicBezTo>
                    <a:pt x="224056" y="1263432"/>
                    <a:pt x="240972" y="1280348"/>
                    <a:pt x="240972" y="1301214"/>
                  </a:cubicBezTo>
                  <a:cubicBezTo>
                    <a:pt x="240972" y="1322080"/>
                    <a:pt x="224056" y="1338996"/>
                    <a:pt x="203190" y="1338996"/>
                  </a:cubicBezTo>
                  <a:cubicBezTo>
                    <a:pt x="182324" y="1338996"/>
                    <a:pt x="165408" y="1322080"/>
                    <a:pt x="165408" y="1301214"/>
                  </a:cubicBezTo>
                  <a:cubicBezTo>
                    <a:pt x="165408" y="1280348"/>
                    <a:pt x="182324" y="1263432"/>
                    <a:pt x="203190" y="1263432"/>
                  </a:cubicBezTo>
                  <a:close/>
                  <a:moveTo>
                    <a:pt x="120486" y="1263432"/>
                  </a:moveTo>
                  <a:cubicBezTo>
                    <a:pt x="141352" y="1263432"/>
                    <a:pt x="158268" y="1280348"/>
                    <a:pt x="158268" y="1301214"/>
                  </a:cubicBezTo>
                  <a:cubicBezTo>
                    <a:pt x="158268" y="1322080"/>
                    <a:pt x="141352" y="1338996"/>
                    <a:pt x="120486" y="1338996"/>
                  </a:cubicBezTo>
                  <a:cubicBezTo>
                    <a:pt x="99620" y="1338996"/>
                    <a:pt x="82704" y="1322080"/>
                    <a:pt x="82704" y="1301214"/>
                  </a:cubicBezTo>
                  <a:cubicBezTo>
                    <a:pt x="82704" y="1280348"/>
                    <a:pt x="99620" y="1263432"/>
                    <a:pt x="120486" y="1263432"/>
                  </a:cubicBezTo>
                  <a:close/>
                  <a:moveTo>
                    <a:pt x="37782" y="1263432"/>
                  </a:moveTo>
                  <a:cubicBezTo>
                    <a:pt x="58648" y="1263432"/>
                    <a:pt x="75564" y="1280348"/>
                    <a:pt x="75564" y="1301214"/>
                  </a:cubicBezTo>
                  <a:cubicBezTo>
                    <a:pt x="75564" y="1322080"/>
                    <a:pt x="58648" y="1338996"/>
                    <a:pt x="37782" y="1338996"/>
                  </a:cubicBezTo>
                  <a:cubicBezTo>
                    <a:pt x="16916" y="1338996"/>
                    <a:pt x="0" y="1322080"/>
                    <a:pt x="0" y="1301214"/>
                  </a:cubicBezTo>
                  <a:cubicBezTo>
                    <a:pt x="0" y="1280348"/>
                    <a:pt x="16916" y="1263432"/>
                    <a:pt x="37782" y="1263432"/>
                  </a:cubicBezTo>
                  <a:close/>
                  <a:moveTo>
                    <a:pt x="323675" y="1184617"/>
                  </a:moveTo>
                  <a:cubicBezTo>
                    <a:pt x="344541" y="1184617"/>
                    <a:pt x="361457" y="1201533"/>
                    <a:pt x="361457" y="1222399"/>
                  </a:cubicBezTo>
                  <a:cubicBezTo>
                    <a:pt x="361457" y="1243265"/>
                    <a:pt x="344541" y="1260181"/>
                    <a:pt x="323675" y="1260181"/>
                  </a:cubicBezTo>
                  <a:cubicBezTo>
                    <a:pt x="302809" y="1260181"/>
                    <a:pt x="285893" y="1243265"/>
                    <a:pt x="285893" y="1222399"/>
                  </a:cubicBezTo>
                  <a:cubicBezTo>
                    <a:pt x="285893" y="1201533"/>
                    <a:pt x="302809" y="1184617"/>
                    <a:pt x="323675" y="1184617"/>
                  </a:cubicBezTo>
                  <a:close/>
                  <a:moveTo>
                    <a:pt x="240971" y="1184617"/>
                  </a:moveTo>
                  <a:cubicBezTo>
                    <a:pt x="261837" y="1184617"/>
                    <a:pt x="278753" y="1201533"/>
                    <a:pt x="278753" y="1222399"/>
                  </a:cubicBezTo>
                  <a:cubicBezTo>
                    <a:pt x="278753" y="1243265"/>
                    <a:pt x="261837" y="1260181"/>
                    <a:pt x="240971" y="1260181"/>
                  </a:cubicBezTo>
                  <a:cubicBezTo>
                    <a:pt x="220105" y="1260181"/>
                    <a:pt x="203189" y="1243265"/>
                    <a:pt x="203189" y="1222399"/>
                  </a:cubicBezTo>
                  <a:cubicBezTo>
                    <a:pt x="203189" y="1201533"/>
                    <a:pt x="220105" y="1184617"/>
                    <a:pt x="240971" y="1184617"/>
                  </a:cubicBezTo>
                  <a:close/>
                  <a:moveTo>
                    <a:pt x="158267" y="1184617"/>
                  </a:moveTo>
                  <a:cubicBezTo>
                    <a:pt x="179133" y="1184617"/>
                    <a:pt x="196049" y="1201533"/>
                    <a:pt x="196049" y="1222399"/>
                  </a:cubicBezTo>
                  <a:cubicBezTo>
                    <a:pt x="196049" y="1243265"/>
                    <a:pt x="179133" y="1260181"/>
                    <a:pt x="158267" y="1260181"/>
                  </a:cubicBezTo>
                  <a:cubicBezTo>
                    <a:pt x="137401" y="1260181"/>
                    <a:pt x="120485" y="1243265"/>
                    <a:pt x="120485" y="1222399"/>
                  </a:cubicBezTo>
                  <a:cubicBezTo>
                    <a:pt x="120485" y="1201533"/>
                    <a:pt x="137401" y="1184617"/>
                    <a:pt x="158267" y="1184617"/>
                  </a:cubicBezTo>
                  <a:close/>
                  <a:moveTo>
                    <a:pt x="75563" y="1184617"/>
                  </a:moveTo>
                  <a:cubicBezTo>
                    <a:pt x="96429" y="1184617"/>
                    <a:pt x="113345" y="1201533"/>
                    <a:pt x="113345" y="1222399"/>
                  </a:cubicBezTo>
                  <a:cubicBezTo>
                    <a:pt x="113345" y="1243265"/>
                    <a:pt x="96429" y="1260181"/>
                    <a:pt x="75563" y="1260181"/>
                  </a:cubicBezTo>
                  <a:cubicBezTo>
                    <a:pt x="54697" y="1260181"/>
                    <a:pt x="37781" y="1243265"/>
                    <a:pt x="37781" y="1222399"/>
                  </a:cubicBezTo>
                  <a:cubicBezTo>
                    <a:pt x="37781" y="1201533"/>
                    <a:pt x="54697" y="1184617"/>
                    <a:pt x="75563" y="1184617"/>
                  </a:cubicBezTo>
                  <a:close/>
                  <a:moveTo>
                    <a:pt x="368598" y="1105503"/>
                  </a:moveTo>
                  <a:cubicBezTo>
                    <a:pt x="389464" y="1105503"/>
                    <a:pt x="406380" y="1122419"/>
                    <a:pt x="406380" y="1143285"/>
                  </a:cubicBezTo>
                  <a:cubicBezTo>
                    <a:pt x="406380" y="1164151"/>
                    <a:pt x="389464" y="1181067"/>
                    <a:pt x="368598" y="1181067"/>
                  </a:cubicBezTo>
                  <a:cubicBezTo>
                    <a:pt x="347732" y="1181067"/>
                    <a:pt x="330816" y="1164151"/>
                    <a:pt x="330816" y="1143285"/>
                  </a:cubicBezTo>
                  <a:cubicBezTo>
                    <a:pt x="330816" y="1122419"/>
                    <a:pt x="347732" y="1105503"/>
                    <a:pt x="368598" y="1105503"/>
                  </a:cubicBezTo>
                  <a:close/>
                  <a:moveTo>
                    <a:pt x="285894" y="1105503"/>
                  </a:moveTo>
                  <a:cubicBezTo>
                    <a:pt x="306760" y="1105503"/>
                    <a:pt x="323676" y="1122419"/>
                    <a:pt x="323676" y="1143285"/>
                  </a:cubicBezTo>
                  <a:cubicBezTo>
                    <a:pt x="323676" y="1164151"/>
                    <a:pt x="306760" y="1181067"/>
                    <a:pt x="285894" y="1181067"/>
                  </a:cubicBezTo>
                  <a:cubicBezTo>
                    <a:pt x="265028" y="1181067"/>
                    <a:pt x="248112" y="1164151"/>
                    <a:pt x="248112" y="1143285"/>
                  </a:cubicBezTo>
                  <a:cubicBezTo>
                    <a:pt x="248112" y="1122419"/>
                    <a:pt x="265028" y="1105503"/>
                    <a:pt x="285894" y="1105503"/>
                  </a:cubicBezTo>
                  <a:close/>
                  <a:moveTo>
                    <a:pt x="203190" y="1105503"/>
                  </a:moveTo>
                  <a:cubicBezTo>
                    <a:pt x="224056" y="1105503"/>
                    <a:pt x="240972" y="1122419"/>
                    <a:pt x="240972" y="1143285"/>
                  </a:cubicBezTo>
                  <a:cubicBezTo>
                    <a:pt x="240972" y="1164151"/>
                    <a:pt x="224056" y="1181067"/>
                    <a:pt x="203190" y="1181067"/>
                  </a:cubicBezTo>
                  <a:cubicBezTo>
                    <a:pt x="182324" y="1181067"/>
                    <a:pt x="165408" y="1164151"/>
                    <a:pt x="165408" y="1143285"/>
                  </a:cubicBezTo>
                  <a:cubicBezTo>
                    <a:pt x="165408" y="1122419"/>
                    <a:pt x="182324" y="1105503"/>
                    <a:pt x="203190" y="1105503"/>
                  </a:cubicBezTo>
                  <a:close/>
                  <a:moveTo>
                    <a:pt x="120486" y="1105503"/>
                  </a:moveTo>
                  <a:cubicBezTo>
                    <a:pt x="141352" y="1105503"/>
                    <a:pt x="158268" y="1122419"/>
                    <a:pt x="158268" y="1143285"/>
                  </a:cubicBezTo>
                  <a:cubicBezTo>
                    <a:pt x="158268" y="1164151"/>
                    <a:pt x="141352" y="1181067"/>
                    <a:pt x="120486" y="1181067"/>
                  </a:cubicBezTo>
                  <a:cubicBezTo>
                    <a:pt x="99620" y="1181067"/>
                    <a:pt x="82704" y="1164151"/>
                    <a:pt x="82704" y="1143285"/>
                  </a:cubicBezTo>
                  <a:cubicBezTo>
                    <a:pt x="82704" y="1122419"/>
                    <a:pt x="99620" y="1105503"/>
                    <a:pt x="120486" y="1105503"/>
                  </a:cubicBezTo>
                  <a:close/>
                  <a:moveTo>
                    <a:pt x="37782" y="1105503"/>
                  </a:moveTo>
                  <a:cubicBezTo>
                    <a:pt x="58648" y="1105503"/>
                    <a:pt x="75564" y="1122419"/>
                    <a:pt x="75564" y="1143285"/>
                  </a:cubicBezTo>
                  <a:cubicBezTo>
                    <a:pt x="75564" y="1164151"/>
                    <a:pt x="58648" y="1181067"/>
                    <a:pt x="37782" y="1181067"/>
                  </a:cubicBezTo>
                  <a:cubicBezTo>
                    <a:pt x="16916" y="1181067"/>
                    <a:pt x="0" y="1164151"/>
                    <a:pt x="0" y="1143285"/>
                  </a:cubicBezTo>
                  <a:cubicBezTo>
                    <a:pt x="0" y="1122419"/>
                    <a:pt x="16916" y="1105503"/>
                    <a:pt x="37782" y="1105503"/>
                  </a:cubicBezTo>
                  <a:close/>
                  <a:moveTo>
                    <a:pt x="323675" y="1026688"/>
                  </a:moveTo>
                  <a:cubicBezTo>
                    <a:pt x="344541" y="1026688"/>
                    <a:pt x="361457" y="1043604"/>
                    <a:pt x="361457" y="1064470"/>
                  </a:cubicBezTo>
                  <a:cubicBezTo>
                    <a:pt x="361457" y="1085336"/>
                    <a:pt x="344541" y="1102252"/>
                    <a:pt x="323675" y="1102252"/>
                  </a:cubicBezTo>
                  <a:cubicBezTo>
                    <a:pt x="302809" y="1102252"/>
                    <a:pt x="285893" y="1085336"/>
                    <a:pt x="285893" y="1064470"/>
                  </a:cubicBezTo>
                  <a:cubicBezTo>
                    <a:pt x="285893" y="1043604"/>
                    <a:pt x="302809" y="1026688"/>
                    <a:pt x="323675" y="1026688"/>
                  </a:cubicBezTo>
                  <a:close/>
                  <a:moveTo>
                    <a:pt x="240971" y="1026688"/>
                  </a:moveTo>
                  <a:cubicBezTo>
                    <a:pt x="261837" y="1026688"/>
                    <a:pt x="278753" y="1043604"/>
                    <a:pt x="278753" y="1064470"/>
                  </a:cubicBezTo>
                  <a:cubicBezTo>
                    <a:pt x="278753" y="1085336"/>
                    <a:pt x="261837" y="1102252"/>
                    <a:pt x="240971" y="1102252"/>
                  </a:cubicBezTo>
                  <a:cubicBezTo>
                    <a:pt x="220105" y="1102252"/>
                    <a:pt x="203189" y="1085336"/>
                    <a:pt x="203189" y="1064470"/>
                  </a:cubicBezTo>
                  <a:cubicBezTo>
                    <a:pt x="203189" y="1043604"/>
                    <a:pt x="220105" y="1026688"/>
                    <a:pt x="240971" y="1026688"/>
                  </a:cubicBezTo>
                  <a:close/>
                  <a:moveTo>
                    <a:pt x="158267" y="1026688"/>
                  </a:moveTo>
                  <a:cubicBezTo>
                    <a:pt x="179133" y="1026688"/>
                    <a:pt x="196049" y="1043604"/>
                    <a:pt x="196049" y="1064470"/>
                  </a:cubicBezTo>
                  <a:cubicBezTo>
                    <a:pt x="196049" y="1085336"/>
                    <a:pt x="179133" y="1102252"/>
                    <a:pt x="158267" y="1102252"/>
                  </a:cubicBezTo>
                  <a:cubicBezTo>
                    <a:pt x="137401" y="1102252"/>
                    <a:pt x="120485" y="1085336"/>
                    <a:pt x="120485" y="1064470"/>
                  </a:cubicBezTo>
                  <a:cubicBezTo>
                    <a:pt x="120485" y="1043604"/>
                    <a:pt x="137401" y="1026688"/>
                    <a:pt x="158267" y="1026688"/>
                  </a:cubicBezTo>
                  <a:close/>
                  <a:moveTo>
                    <a:pt x="75563" y="1026688"/>
                  </a:moveTo>
                  <a:cubicBezTo>
                    <a:pt x="96429" y="1026688"/>
                    <a:pt x="113345" y="1043604"/>
                    <a:pt x="113345" y="1064470"/>
                  </a:cubicBezTo>
                  <a:cubicBezTo>
                    <a:pt x="113345" y="1085336"/>
                    <a:pt x="96429" y="1102252"/>
                    <a:pt x="75563" y="1102252"/>
                  </a:cubicBezTo>
                  <a:cubicBezTo>
                    <a:pt x="54697" y="1102252"/>
                    <a:pt x="37781" y="1085336"/>
                    <a:pt x="37781" y="1064470"/>
                  </a:cubicBezTo>
                  <a:cubicBezTo>
                    <a:pt x="37781" y="1043604"/>
                    <a:pt x="54697" y="1026688"/>
                    <a:pt x="75563" y="1026688"/>
                  </a:cubicBezTo>
                  <a:close/>
                  <a:moveTo>
                    <a:pt x="368598" y="947574"/>
                  </a:moveTo>
                  <a:cubicBezTo>
                    <a:pt x="389464" y="947574"/>
                    <a:pt x="406380" y="964490"/>
                    <a:pt x="406380" y="985356"/>
                  </a:cubicBezTo>
                  <a:cubicBezTo>
                    <a:pt x="406380" y="1006222"/>
                    <a:pt x="389464" y="1023138"/>
                    <a:pt x="368598" y="1023138"/>
                  </a:cubicBezTo>
                  <a:cubicBezTo>
                    <a:pt x="347732" y="1023138"/>
                    <a:pt x="330816" y="1006222"/>
                    <a:pt x="330816" y="985356"/>
                  </a:cubicBezTo>
                  <a:cubicBezTo>
                    <a:pt x="330816" y="964490"/>
                    <a:pt x="347732" y="947574"/>
                    <a:pt x="368598" y="947574"/>
                  </a:cubicBezTo>
                  <a:close/>
                  <a:moveTo>
                    <a:pt x="285894" y="947574"/>
                  </a:moveTo>
                  <a:cubicBezTo>
                    <a:pt x="306760" y="947574"/>
                    <a:pt x="323676" y="964490"/>
                    <a:pt x="323676" y="985356"/>
                  </a:cubicBezTo>
                  <a:cubicBezTo>
                    <a:pt x="323676" y="1006222"/>
                    <a:pt x="306760" y="1023138"/>
                    <a:pt x="285894" y="1023138"/>
                  </a:cubicBezTo>
                  <a:cubicBezTo>
                    <a:pt x="265028" y="1023138"/>
                    <a:pt x="248112" y="1006222"/>
                    <a:pt x="248112" y="985356"/>
                  </a:cubicBezTo>
                  <a:cubicBezTo>
                    <a:pt x="248112" y="964490"/>
                    <a:pt x="265028" y="947574"/>
                    <a:pt x="285894" y="947574"/>
                  </a:cubicBezTo>
                  <a:close/>
                  <a:moveTo>
                    <a:pt x="203190" y="947574"/>
                  </a:moveTo>
                  <a:cubicBezTo>
                    <a:pt x="224056" y="947574"/>
                    <a:pt x="240972" y="964490"/>
                    <a:pt x="240972" y="985356"/>
                  </a:cubicBezTo>
                  <a:cubicBezTo>
                    <a:pt x="240972" y="1006222"/>
                    <a:pt x="224056" y="1023138"/>
                    <a:pt x="203190" y="1023138"/>
                  </a:cubicBezTo>
                  <a:cubicBezTo>
                    <a:pt x="182324" y="1023138"/>
                    <a:pt x="165408" y="1006222"/>
                    <a:pt x="165408" y="985356"/>
                  </a:cubicBezTo>
                  <a:cubicBezTo>
                    <a:pt x="165408" y="964490"/>
                    <a:pt x="182324" y="947574"/>
                    <a:pt x="203190" y="947574"/>
                  </a:cubicBezTo>
                  <a:close/>
                  <a:moveTo>
                    <a:pt x="120486" y="947574"/>
                  </a:moveTo>
                  <a:cubicBezTo>
                    <a:pt x="141352" y="947574"/>
                    <a:pt x="158268" y="964490"/>
                    <a:pt x="158268" y="985356"/>
                  </a:cubicBezTo>
                  <a:cubicBezTo>
                    <a:pt x="158268" y="1006222"/>
                    <a:pt x="141352" y="1023138"/>
                    <a:pt x="120486" y="1023138"/>
                  </a:cubicBezTo>
                  <a:cubicBezTo>
                    <a:pt x="99620" y="1023138"/>
                    <a:pt x="82704" y="1006222"/>
                    <a:pt x="82704" y="985356"/>
                  </a:cubicBezTo>
                  <a:cubicBezTo>
                    <a:pt x="82704" y="964490"/>
                    <a:pt x="99620" y="947574"/>
                    <a:pt x="120486" y="947574"/>
                  </a:cubicBezTo>
                  <a:close/>
                  <a:moveTo>
                    <a:pt x="37782" y="947574"/>
                  </a:moveTo>
                  <a:cubicBezTo>
                    <a:pt x="58648" y="947574"/>
                    <a:pt x="75564" y="964490"/>
                    <a:pt x="75564" y="985356"/>
                  </a:cubicBezTo>
                  <a:cubicBezTo>
                    <a:pt x="75564" y="1006222"/>
                    <a:pt x="58648" y="1023138"/>
                    <a:pt x="37782" y="1023138"/>
                  </a:cubicBezTo>
                  <a:cubicBezTo>
                    <a:pt x="16916" y="1023138"/>
                    <a:pt x="0" y="1006222"/>
                    <a:pt x="0" y="985356"/>
                  </a:cubicBezTo>
                  <a:cubicBezTo>
                    <a:pt x="0" y="964490"/>
                    <a:pt x="16916" y="947574"/>
                    <a:pt x="37782" y="947574"/>
                  </a:cubicBezTo>
                  <a:close/>
                  <a:moveTo>
                    <a:pt x="323675" y="868759"/>
                  </a:moveTo>
                  <a:cubicBezTo>
                    <a:pt x="344541" y="868759"/>
                    <a:pt x="361457" y="885675"/>
                    <a:pt x="361457" y="906541"/>
                  </a:cubicBezTo>
                  <a:cubicBezTo>
                    <a:pt x="361457" y="927407"/>
                    <a:pt x="344541" y="944323"/>
                    <a:pt x="323675" y="944323"/>
                  </a:cubicBezTo>
                  <a:cubicBezTo>
                    <a:pt x="302809" y="944323"/>
                    <a:pt x="285893" y="927407"/>
                    <a:pt x="285893" y="906541"/>
                  </a:cubicBezTo>
                  <a:cubicBezTo>
                    <a:pt x="285893" y="885675"/>
                    <a:pt x="302809" y="868759"/>
                    <a:pt x="323675" y="868759"/>
                  </a:cubicBezTo>
                  <a:close/>
                  <a:moveTo>
                    <a:pt x="240971" y="868759"/>
                  </a:moveTo>
                  <a:cubicBezTo>
                    <a:pt x="261837" y="868759"/>
                    <a:pt x="278753" y="885675"/>
                    <a:pt x="278753" y="906541"/>
                  </a:cubicBezTo>
                  <a:cubicBezTo>
                    <a:pt x="278753" y="927407"/>
                    <a:pt x="261837" y="944323"/>
                    <a:pt x="240971" y="944323"/>
                  </a:cubicBezTo>
                  <a:cubicBezTo>
                    <a:pt x="220105" y="944323"/>
                    <a:pt x="203189" y="927407"/>
                    <a:pt x="203189" y="906541"/>
                  </a:cubicBezTo>
                  <a:cubicBezTo>
                    <a:pt x="203189" y="885675"/>
                    <a:pt x="220105" y="868759"/>
                    <a:pt x="240971" y="868759"/>
                  </a:cubicBezTo>
                  <a:close/>
                  <a:moveTo>
                    <a:pt x="158267" y="868759"/>
                  </a:moveTo>
                  <a:cubicBezTo>
                    <a:pt x="179133" y="868759"/>
                    <a:pt x="196049" y="885675"/>
                    <a:pt x="196049" y="906541"/>
                  </a:cubicBezTo>
                  <a:cubicBezTo>
                    <a:pt x="196049" y="927407"/>
                    <a:pt x="179133" y="944323"/>
                    <a:pt x="158267" y="944323"/>
                  </a:cubicBezTo>
                  <a:cubicBezTo>
                    <a:pt x="137401" y="944323"/>
                    <a:pt x="120485" y="927407"/>
                    <a:pt x="120485" y="906541"/>
                  </a:cubicBezTo>
                  <a:cubicBezTo>
                    <a:pt x="120485" y="885675"/>
                    <a:pt x="137401" y="868759"/>
                    <a:pt x="158267" y="868759"/>
                  </a:cubicBezTo>
                  <a:close/>
                  <a:moveTo>
                    <a:pt x="75563" y="868759"/>
                  </a:moveTo>
                  <a:cubicBezTo>
                    <a:pt x="96429" y="868759"/>
                    <a:pt x="113345" y="885675"/>
                    <a:pt x="113345" y="906541"/>
                  </a:cubicBezTo>
                  <a:cubicBezTo>
                    <a:pt x="113345" y="927407"/>
                    <a:pt x="96429" y="944323"/>
                    <a:pt x="75563" y="944323"/>
                  </a:cubicBezTo>
                  <a:cubicBezTo>
                    <a:pt x="54697" y="944323"/>
                    <a:pt x="37781" y="927407"/>
                    <a:pt x="37781" y="906541"/>
                  </a:cubicBezTo>
                  <a:cubicBezTo>
                    <a:pt x="37781" y="885675"/>
                    <a:pt x="54697" y="868759"/>
                    <a:pt x="75563" y="868759"/>
                  </a:cubicBezTo>
                  <a:close/>
                  <a:moveTo>
                    <a:pt x="368598" y="789645"/>
                  </a:moveTo>
                  <a:cubicBezTo>
                    <a:pt x="389464" y="789645"/>
                    <a:pt x="406380" y="806561"/>
                    <a:pt x="406380" y="827427"/>
                  </a:cubicBezTo>
                  <a:cubicBezTo>
                    <a:pt x="406380" y="848293"/>
                    <a:pt x="389464" y="865209"/>
                    <a:pt x="368598" y="865209"/>
                  </a:cubicBezTo>
                  <a:cubicBezTo>
                    <a:pt x="347732" y="865209"/>
                    <a:pt x="330816" y="848293"/>
                    <a:pt x="330816" y="827427"/>
                  </a:cubicBezTo>
                  <a:cubicBezTo>
                    <a:pt x="330816" y="806561"/>
                    <a:pt x="347732" y="789645"/>
                    <a:pt x="368598" y="789645"/>
                  </a:cubicBezTo>
                  <a:close/>
                  <a:moveTo>
                    <a:pt x="285894" y="789645"/>
                  </a:moveTo>
                  <a:cubicBezTo>
                    <a:pt x="306760" y="789645"/>
                    <a:pt x="323676" y="806561"/>
                    <a:pt x="323676" y="827427"/>
                  </a:cubicBezTo>
                  <a:cubicBezTo>
                    <a:pt x="323676" y="848293"/>
                    <a:pt x="306760" y="865209"/>
                    <a:pt x="285894" y="865209"/>
                  </a:cubicBezTo>
                  <a:cubicBezTo>
                    <a:pt x="265028" y="865209"/>
                    <a:pt x="248112" y="848293"/>
                    <a:pt x="248112" y="827427"/>
                  </a:cubicBezTo>
                  <a:cubicBezTo>
                    <a:pt x="248112" y="806561"/>
                    <a:pt x="265028" y="789645"/>
                    <a:pt x="285894" y="789645"/>
                  </a:cubicBezTo>
                  <a:close/>
                  <a:moveTo>
                    <a:pt x="203190" y="789645"/>
                  </a:moveTo>
                  <a:cubicBezTo>
                    <a:pt x="224056" y="789645"/>
                    <a:pt x="240972" y="806561"/>
                    <a:pt x="240972" y="827427"/>
                  </a:cubicBezTo>
                  <a:cubicBezTo>
                    <a:pt x="240972" y="848293"/>
                    <a:pt x="224056" y="865209"/>
                    <a:pt x="203190" y="865209"/>
                  </a:cubicBezTo>
                  <a:cubicBezTo>
                    <a:pt x="182324" y="865209"/>
                    <a:pt x="165408" y="848293"/>
                    <a:pt x="165408" y="827427"/>
                  </a:cubicBezTo>
                  <a:cubicBezTo>
                    <a:pt x="165408" y="806561"/>
                    <a:pt x="182324" y="789645"/>
                    <a:pt x="203190" y="789645"/>
                  </a:cubicBezTo>
                  <a:close/>
                  <a:moveTo>
                    <a:pt x="120486" y="789645"/>
                  </a:moveTo>
                  <a:cubicBezTo>
                    <a:pt x="141352" y="789645"/>
                    <a:pt x="158268" y="806561"/>
                    <a:pt x="158268" y="827427"/>
                  </a:cubicBezTo>
                  <a:cubicBezTo>
                    <a:pt x="158268" y="848293"/>
                    <a:pt x="141352" y="865209"/>
                    <a:pt x="120486" y="865209"/>
                  </a:cubicBezTo>
                  <a:cubicBezTo>
                    <a:pt x="99620" y="865209"/>
                    <a:pt x="82704" y="848293"/>
                    <a:pt x="82704" y="827427"/>
                  </a:cubicBezTo>
                  <a:cubicBezTo>
                    <a:pt x="82704" y="806561"/>
                    <a:pt x="99620" y="789645"/>
                    <a:pt x="120486" y="789645"/>
                  </a:cubicBezTo>
                  <a:close/>
                  <a:moveTo>
                    <a:pt x="37782" y="789645"/>
                  </a:moveTo>
                  <a:cubicBezTo>
                    <a:pt x="58648" y="789645"/>
                    <a:pt x="75564" y="806561"/>
                    <a:pt x="75564" y="827427"/>
                  </a:cubicBezTo>
                  <a:cubicBezTo>
                    <a:pt x="75564" y="848293"/>
                    <a:pt x="58648" y="865209"/>
                    <a:pt x="37782" y="865209"/>
                  </a:cubicBezTo>
                  <a:cubicBezTo>
                    <a:pt x="16916" y="865209"/>
                    <a:pt x="0" y="848293"/>
                    <a:pt x="0" y="827427"/>
                  </a:cubicBezTo>
                  <a:cubicBezTo>
                    <a:pt x="0" y="806561"/>
                    <a:pt x="16916" y="789645"/>
                    <a:pt x="37782" y="789645"/>
                  </a:cubicBezTo>
                  <a:close/>
                  <a:moveTo>
                    <a:pt x="323675" y="710830"/>
                  </a:moveTo>
                  <a:cubicBezTo>
                    <a:pt x="344541" y="710830"/>
                    <a:pt x="361457" y="727746"/>
                    <a:pt x="361457" y="748612"/>
                  </a:cubicBezTo>
                  <a:cubicBezTo>
                    <a:pt x="361457" y="769478"/>
                    <a:pt x="344541" y="786394"/>
                    <a:pt x="323675" y="786394"/>
                  </a:cubicBezTo>
                  <a:cubicBezTo>
                    <a:pt x="302809" y="786394"/>
                    <a:pt x="285893" y="769478"/>
                    <a:pt x="285893" y="748612"/>
                  </a:cubicBezTo>
                  <a:cubicBezTo>
                    <a:pt x="285893" y="727746"/>
                    <a:pt x="302809" y="710830"/>
                    <a:pt x="323675" y="710830"/>
                  </a:cubicBezTo>
                  <a:close/>
                  <a:moveTo>
                    <a:pt x="240971" y="710830"/>
                  </a:moveTo>
                  <a:cubicBezTo>
                    <a:pt x="261837" y="710830"/>
                    <a:pt x="278753" y="727746"/>
                    <a:pt x="278753" y="748612"/>
                  </a:cubicBezTo>
                  <a:cubicBezTo>
                    <a:pt x="278753" y="769478"/>
                    <a:pt x="261837" y="786394"/>
                    <a:pt x="240971" y="786394"/>
                  </a:cubicBezTo>
                  <a:cubicBezTo>
                    <a:pt x="220105" y="786394"/>
                    <a:pt x="203189" y="769478"/>
                    <a:pt x="203189" y="748612"/>
                  </a:cubicBezTo>
                  <a:cubicBezTo>
                    <a:pt x="203189" y="727746"/>
                    <a:pt x="220105" y="710830"/>
                    <a:pt x="240971" y="710830"/>
                  </a:cubicBezTo>
                  <a:close/>
                  <a:moveTo>
                    <a:pt x="158267" y="710830"/>
                  </a:moveTo>
                  <a:cubicBezTo>
                    <a:pt x="179133" y="710830"/>
                    <a:pt x="196049" y="727746"/>
                    <a:pt x="196049" y="748612"/>
                  </a:cubicBezTo>
                  <a:cubicBezTo>
                    <a:pt x="196049" y="769478"/>
                    <a:pt x="179133" y="786394"/>
                    <a:pt x="158267" y="786394"/>
                  </a:cubicBezTo>
                  <a:cubicBezTo>
                    <a:pt x="137401" y="786394"/>
                    <a:pt x="120485" y="769478"/>
                    <a:pt x="120485" y="748612"/>
                  </a:cubicBezTo>
                  <a:cubicBezTo>
                    <a:pt x="120485" y="727746"/>
                    <a:pt x="137401" y="710830"/>
                    <a:pt x="158267" y="710830"/>
                  </a:cubicBezTo>
                  <a:close/>
                  <a:moveTo>
                    <a:pt x="75563" y="710830"/>
                  </a:moveTo>
                  <a:cubicBezTo>
                    <a:pt x="96429" y="710830"/>
                    <a:pt x="113345" y="727746"/>
                    <a:pt x="113345" y="748612"/>
                  </a:cubicBezTo>
                  <a:cubicBezTo>
                    <a:pt x="113345" y="769478"/>
                    <a:pt x="96429" y="786394"/>
                    <a:pt x="75563" y="786394"/>
                  </a:cubicBezTo>
                  <a:cubicBezTo>
                    <a:pt x="54697" y="786394"/>
                    <a:pt x="37781" y="769478"/>
                    <a:pt x="37781" y="748612"/>
                  </a:cubicBezTo>
                  <a:cubicBezTo>
                    <a:pt x="37781" y="727746"/>
                    <a:pt x="54697" y="710830"/>
                    <a:pt x="75563" y="710830"/>
                  </a:cubicBezTo>
                  <a:close/>
                  <a:moveTo>
                    <a:pt x="368598" y="631716"/>
                  </a:moveTo>
                  <a:cubicBezTo>
                    <a:pt x="389464" y="631716"/>
                    <a:pt x="406380" y="648632"/>
                    <a:pt x="406380" y="669498"/>
                  </a:cubicBezTo>
                  <a:cubicBezTo>
                    <a:pt x="406380" y="690364"/>
                    <a:pt x="389464" y="707280"/>
                    <a:pt x="368598" y="707280"/>
                  </a:cubicBezTo>
                  <a:cubicBezTo>
                    <a:pt x="347732" y="707280"/>
                    <a:pt x="330816" y="690364"/>
                    <a:pt x="330816" y="669498"/>
                  </a:cubicBezTo>
                  <a:cubicBezTo>
                    <a:pt x="330816" y="648632"/>
                    <a:pt x="347732" y="631716"/>
                    <a:pt x="368598" y="631716"/>
                  </a:cubicBezTo>
                  <a:close/>
                  <a:moveTo>
                    <a:pt x="285894" y="631716"/>
                  </a:moveTo>
                  <a:cubicBezTo>
                    <a:pt x="306760" y="631716"/>
                    <a:pt x="323676" y="648632"/>
                    <a:pt x="323676" y="669498"/>
                  </a:cubicBezTo>
                  <a:cubicBezTo>
                    <a:pt x="323676" y="690364"/>
                    <a:pt x="306760" y="707280"/>
                    <a:pt x="285894" y="707280"/>
                  </a:cubicBezTo>
                  <a:cubicBezTo>
                    <a:pt x="265028" y="707280"/>
                    <a:pt x="248112" y="690364"/>
                    <a:pt x="248112" y="669498"/>
                  </a:cubicBezTo>
                  <a:cubicBezTo>
                    <a:pt x="248112" y="648632"/>
                    <a:pt x="265028" y="631716"/>
                    <a:pt x="285894" y="631716"/>
                  </a:cubicBezTo>
                  <a:close/>
                  <a:moveTo>
                    <a:pt x="203190" y="631716"/>
                  </a:moveTo>
                  <a:cubicBezTo>
                    <a:pt x="224056" y="631716"/>
                    <a:pt x="240972" y="648632"/>
                    <a:pt x="240972" y="669498"/>
                  </a:cubicBezTo>
                  <a:cubicBezTo>
                    <a:pt x="240972" y="690364"/>
                    <a:pt x="224056" y="707280"/>
                    <a:pt x="203190" y="707280"/>
                  </a:cubicBezTo>
                  <a:cubicBezTo>
                    <a:pt x="182324" y="707280"/>
                    <a:pt x="165408" y="690364"/>
                    <a:pt x="165408" y="669498"/>
                  </a:cubicBezTo>
                  <a:cubicBezTo>
                    <a:pt x="165408" y="648632"/>
                    <a:pt x="182324" y="631716"/>
                    <a:pt x="203190" y="631716"/>
                  </a:cubicBezTo>
                  <a:close/>
                  <a:moveTo>
                    <a:pt x="120486" y="631716"/>
                  </a:moveTo>
                  <a:cubicBezTo>
                    <a:pt x="141352" y="631716"/>
                    <a:pt x="158268" y="648632"/>
                    <a:pt x="158268" y="669498"/>
                  </a:cubicBezTo>
                  <a:cubicBezTo>
                    <a:pt x="158268" y="690364"/>
                    <a:pt x="141352" y="707280"/>
                    <a:pt x="120486" y="707280"/>
                  </a:cubicBezTo>
                  <a:cubicBezTo>
                    <a:pt x="99620" y="707280"/>
                    <a:pt x="82704" y="690364"/>
                    <a:pt x="82704" y="669498"/>
                  </a:cubicBezTo>
                  <a:cubicBezTo>
                    <a:pt x="82704" y="648632"/>
                    <a:pt x="99620" y="631716"/>
                    <a:pt x="120486" y="631716"/>
                  </a:cubicBezTo>
                  <a:close/>
                  <a:moveTo>
                    <a:pt x="37782" y="631716"/>
                  </a:moveTo>
                  <a:cubicBezTo>
                    <a:pt x="58648" y="631716"/>
                    <a:pt x="75564" y="648632"/>
                    <a:pt x="75564" y="669498"/>
                  </a:cubicBezTo>
                  <a:cubicBezTo>
                    <a:pt x="75564" y="690364"/>
                    <a:pt x="58648" y="707280"/>
                    <a:pt x="37782" y="707280"/>
                  </a:cubicBezTo>
                  <a:cubicBezTo>
                    <a:pt x="16916" y="707280"/>
                    <a:pt x="0" y="690364"/>
                    <a:pt x="0" y="669498"/>
                  </a:cubicBezTo>
                  <a:cubicBezTo>
                    <a:pt x="0" y="648632"/>
                    <a:pt x="16916" y="631716"/>
                    <a:pt x="37782" y="631716"/>
                  </a:cubicBezTo>
                  <a:close/>
                  <a:moveTo>
                    <a:pt x="323675" y="552901"/>
                  </a:moveTo>
                  <a:cubicBezTo>
                    <a:pt x="344541" y="552901"/>
                    <a:pt x="361457" y="569817"/>
                    <a:pt x="361457" y="590683"/>
                  </a:cubicBezTo>
                  <a:cubicBezTo>
                    <a:pt x="361457" y="611549"/>
                    <a:pt x="344541" y="628465"/>
                    <a:pt x="323675" y="628465"/>
                  </a:cubicBezTo>
                  <a:cubicBezTo>
                    <a:pt x="302809" y="628465"/>
                    <a:pt x="285893" y="611549"/>
                    <a:pt x="285893" y="590683"/>
                  </a:cubicBezTo>
                  <a:cubicBezTo>
                    <a:pt x="285893" y="569817"/>
                    <a:pt x="302809" y="552901"/>
                    <a:pt x="323675" y="552901"/>
                  </a:cubicBezTo>
                  <a:close/>
                  <a:moveTo>
                    <a:pt x="240971" y="552901"/>
                  </a:moveTo>
                  <a:cubicBezTo>
                    <a:pt x="261837" y="552901"/>
                    <a:pt x="278753" y="569817"/>
                    <a:pt x="278753" y="590683"/>
                  </a:cubicBezTo>
                  <a:cubicBezTo>
                    <a:pt x="278753" y="611549"/>
                    <a:pt x="261837" y="628465"/>
                    <a:pt x="240971" y="628465"/>
                  </a:cubicBezTo>
                  <a:cubicBezTo>
                    <a:pt x="220105" y="628465"/>
                    <a:pt x="203189" y="611549"/>
                    <a:pt x="203189" y="590683"/>
                  </a:cubicBezTo>
                  <a:cubicBezTo>
                    <a:pt x="203189" y="569817"/>
                    <a:pt x="220105" y="552901"/>
                    <a:pt x="240971" y="552901"/>
                  </a:cubicBezTo>
                  <a:close/>
                  <a:moveTo>
                    <a:pt x="158267" y="552901"/>
                  </a:moveTo>
                  <a:cubicBezTo>
                    <a:pt x="179133" y="552901"/>
                    <a:pt x="196049" y="569817"/>
                    <a:pt x="196049" y="590683"/>
                  </a:cubicBezTo>
                  <a:cubicBezTo>
                    <a:pt x="196049" y="611549"/>
                    <a:pt x="179133" y="628465"/>
                    <a:pt x="158267" y="628465"/>
                  </a:cubicBezTo>
                  <a:cubicBezTo>
                    <a:pt x="137401" y="628465"/>
                    <a:pt x="120485" y="611549"/>
                    <a:pt x="120485" y="590683"/>
                  </a:cubicBezTo>
                  <a:cubicBezTo>
                    <a:pt x="120485" y="569817"/>
                    <a:pt x="137401" y="552901"/>
                    <a:pt x="158267" y="552901"/>
                  </a:cubicBezTo>
                  <a:close/>
                  <a:moveTo>
                    <a:pt x="75563" y="552901"/>
                  </a:moveTo>
                  <a:cubicBezTo>
                    <a:pt x="96429" y="552901"/>
                    <a:pt x="113345" y="569817"/>
                    <a:pt x="113345" y="590683"/>
                  </a:cubicBezTo>
                  <a:cubicBezTo>
                    <a:pt x="113345" y="611549"/>
                    <a:pt x="96429" y="628465"/>
                    <a:pt x="75563" y="628465"/>
                  </a:cubicBezTo>
                  <a:cubicBezTo>
                    <a:pt x="54697" y="628465"/>
                    <a:pt x="37781" y="611549"/>
                    <a:pt x="37781" y="590683"/>
                  </a:cubicBezTo>
                  <a:cubicBezTo>
                    <a:pt x="37781" y="569817"/>
                    <a:pt x="54697" y="552901"/>
                    <a:pt x="75563" y="552901"/>
                  </a:cubicBezTo>
                  <a:close/>
                  <a:moveTo>
                    <a:pt x="368598" y="473787"/>
                  </a:moveTo>
                  <a:cubicBezTo>
                    <a:pt x="389464" y="473787"/>
                    <a:pt x="406380" y="490703"/>
                    <a:pt x="406380" y="511569"/>
                  </a:cubicBezTo>
                  <a:cubicBezTo>
                    <a:pt x="406380" y="532435"/>
                    <a:pt x="389464" y="549351"/>
                    <a:pt x="368598" y="549351"/>
                  </a:cubicBezTo>
                  <a:cubicBezTo>
                    <a:pt x="347732" y="549351"/>
                    <a:pt x="330816" y="532435"/>
                    <a:pt x="330816" y="511569"/>
                  </a:cubicBezTo>
                  <a:cubicBezTo>
                    <a:pt x="330816" y="490703"/>
                    <a:pt x="347732" y="473787"/>
                    <a:pt x="368598" y="473787"/>
                  </a:cubicBezTo>
                  <a:close/>
                  <a:moveTo>
                    <a:pt x="285894" y="473787"/>
                  </a:moveTo>
                  <a:cubicBezTo>
                    <a:pt x="306760" y="473787"/>
                    <a:pt x="323676" y="490703"/>
                    <a:pt x="323676" y="511569"/>
                  </a:cubicBezTo>
                  <a:cubicBezTo>
                    <a:pt x="323676" y="532435"/>
                    <a:pt x="306760" y="549351"/>
                    <a:pt x="285894" y="549351"/>
                  </a:cubicBezTo>
                  <a:cubicBezTo>
                    <a:pt x="265028" y="549351"/>
                    <a:pt x="248112" y="532435"/>
                    <a:pt x="248112" y="511569"/>
                  </a:cubicBezTo>
                  <a:cubicBezTo>
                    <a:pt x="248112" y="490703"/>
                    <a:pt x="265028" y="473787"/>
                    <a:pt x="285894" y="473787"/>
                  </a:cubicBezTo>
                  <a:close/>
                  <a:moveTo>
                    <a:pt x="203190" y="473787"/>
                  </a:moveTo>
                  <a:cubicBezTo>
                    <a:pt x="224056" y="473787"/>
                    <a:pt x="240972" y="490703"/>
                    <a:pt x="240972" y="511569"/>
                  </a:cubicBezTo>
                  <a:cubicBezTo>
                    <a:pt x="240972" y="532435"/>
                    <a:pt x="224056" y="549351"/>
                    <a:pt x="203190" y="549351"/>
                  </a:cubicBezTo>
                  <a:cubicBezTo>
                    <a:pt x="182324" y="549351"/>
                    <a:pt x="165408" y="532435"/>
                    <a:pt x="165408" y="511569"/>
                  </a:cubicBezTo>
                  <a:cubicBezTo>
                    <a:pt x="165408" y="490703"/>
                    <a:pt x="182324" y="473787"/>
                    <a:pt x="203190" y="473787"/>
                  </a:cubicBezTo>
                  <a:close/>
                  <a:moveTo>
                    <a:pt x="120486" y="473787"/>
                  </a:moveTo>
                  <a:cubicBezTo>
                    <a:pt x="141352" y="473787"/>
                    <a:pt x="158268" y="490703"/>
                    <a:pt x="158268" y="511569"/>
                  </a:cubicBezTo>
                  <a:cubicBezTo>
                    <a:pt x="158268" y="532435"/>
                    <a:pt x="141352" y="549351"/>
                    <a:pt x="120486" y="549351"/>
                  </a:cubicBezTo>
                  <a:cubicBezTo>
                    <a:pt x="99620" y="549351"/>
                    <a:pt x="82704" y="532435"/>
                    <a:pt x="82704" y="511569"/>
                  </a:cubicBezTo>
                  <a:cubicBezTo>
                    <a:pt x="82704" y="490703"/>
                    <a:pt x="99620" y="473787"/>
                    <a:pt x="120486" y="473787"/>
                  </a:cubicBezTo>
                  <a:close/>
                  <a:moveTo>
                    <a:pt x="37782" y="473787"/>
                  </a:moveTo>
                  <a:cubicBezTo>
                    <a:pt x="58648" y="473787"/>
                    <a:pt x="75564" y="490703"/>
                    <a:pt x="75564" y="511569"/>
                  </a:cubicBezTo>
                  <a:cubicBezTo>
                    <a:pt x="75564" y="532435"/>
                    <a:pt x="58648" y="549351"/>
                    <a:pt x="37782" y="549351"/>
                  </a:cubicBezTo>
                  <a:cubicBezTo>
                    <a:pt x="16916" y="549351"/>
                    <a:pt x="0" y="532435"/>
                    <a:pt x="0" y="511569"/>
                  </a:cubicBezTo>
                  <a:cubicBezTo>
                    <a:pt x="0" y="490703"/>
                    <a:pt x="16916" y="473787"/>
                    <a:pt x="37782" y="473787"/>
                  </a:cubicBezTo>
                  <a:close/>
                  <a:moveTo>
                    <a:pt x="323675" y="394972"/>
                  </a:moveTo>
                  <a:cubicBezTo>
                    <a:pt x="344541" y="394972"/>
                    <a:pt x="361457" y="411888"/>
                    <a:pt x="361457" y="432754"/>
                  </a:cubicBezTo>
                  <a:cubicBezTo>
                    <a:pt x="361457" y="453620"/>
                    <a:pt x="344541" y="470536"/>
                    <a:pt x="323675" y="470536"/>
                  </a:cubicBezTo>
                  <a:cubicBezTo>
                    <a:pt x="302809" y="470536"/>
                    <a:pt x="285893" y="453620"/>
                    <a:pt x="285893" y="432754"/>
                  </a:cubicBezTo>
                  <a:cubicBezTo>
                    <a:pt x="285893" y="411888"/>
                    <a:pt x="302809" y="394972"/>
                    <a:pt x="323675" y="394972"/>
                  </a:cubicBezTo>
                  <a:close/>
                  <a:moveTo>
                    <a:pt x="240971" y="394972"/>
                  </a:moveTo>
                  <a:cubicBezTo>
                    <a:pt x="261837" y="394972"/>
                    <a:pt x="278753" y="411888"/>
                    <a:pt x="278753" y="432754"/>
                  </a:cubicBezTo>
                  <a:cubicBezTo>
                    <a:pt x="278753" y="453620"/>
                    <a:pt x="261837" y="470536"/>
                    <a:pt x="240971" y="470536"/>
                  </a:cubicBezTo>
                  <a:cubicBezTo>
                    <a:pt x="220105" y="470536"/>
                    <a:pt x="203189" y="453620"/>
                    <a:pt x="203189" y="432754"/>
                  </a:cubicBezTo>
                  <a:cubicBezTo>
                    <a:pt x="203189" y="411888"/>
                    <a:pt x="220105" y="394972"/>
                    <a:pt x="240971" y="394972"/>
                  </a:cubicBezTo>
                  <a:close/>
                  <a:moveTo>
                    <a:pt x="158267" y="394972"/>
                  </a:moveTo>
                  <a:cubicBezTo>
                    <a:pt x="179133" y="394972"/>
                    <a:pt x="196049" y="411888"/>
                    <a:pt x="196049" y="432754"/>
                  </a:cubicBezTo>
                  <a:cubicBezTo>
                    <a:pt x="196049" y="453620"/>
                    <a:pt x="179133" y="470536"/>
                    <a:pt x="158267" y="470536"/>
                  </a:cubicBezTo>
                  <a:cubicBezTo>
                    <a:pt x="137401" y="470536"/>
                    <a:pt x="120485" y="453620"/>
                    <a:pt x="120485" y="432754"/>
                  </a:cubicBezTo>
                  <a:cubicBezTo>
                    <a:pt x="120485" y="411888"/>
                    <a:pt x="137401" y="394972"/>
                    <a:pt x="158267" y="394972"/>
                  </a:cubicBezTo>
                  <a:close/>
                  <a:moveTo>
                    <a:pt x="75563" y="394972"/>
                  </a:moveTo>
                  <a:cubicBezTo>
                    <a:pt x="96429" y="394972"/>
                    <a:pt x="113345" y="411888"/>
                    <a:pt x="113345" y="432754"/>
                  </a:cubicBezTo>
                  <a:cubicBezTo>
                    <a:pt x="113345" y="453620"/>
                    <a:pt x="96429" y="470536"/>
                    <a:pt x="75563" y="470536"/>
                  </a:cubicBezTo>
                  <a:cubicBezTo>
                    <a:pt x="54697" y="470536"/>
                    <a:pt x="37781" y="453620"/>
                    <a:pt x="37781" y="432754"/>
                  </a:cubicBezTo>
                  <a:cubicBezTo>
                    <a:pt x="37781" y="411888"/>
                    <a:pt x="54697" y="394972"/>
                    <a:pt x="75563" y="394972"/>
                  </a:cubicBezTo>
                  <a:close/>
                  <a:moveTo>
                    <a:pt x="368598" y="315858"/>
                  </a:moveTo>
                  <a:cubicBezTo>
                    <a:pt x="389464" y="315858"/>
                    <a:pt x="406380" y="332774"/>
                    <a:pt x="406380" y="353640"/>
                  </a:cubicBezTo>
                  <a:cubicBezTo>
                    <a:pt x="406380" y="374506"/>
                    <a:pt x="389464" y="391422"/>
                    <a:pt x="368598" y="391422"/>
                  </a:cubicBezTo>
                  <a:cubicBezTo>
                    <a:pt x="347732" y="391422"/>
                    <a:pt x="330816" y="374506"/>
                    <a:pt x="330816" y="353640"/>
                  </a:cubicBezTo>
                  <a:cubicBezTo>
                    <a:pt x="330816" y="332774"/>
                    <a:pt x="347732" y="315858"/>
                    <a:pt x="368598" y="315858"/>
                  </a:cubicBezTo>
                  <a:close/>
                  <a:moveTo>
                    <a:pt x="285894" y="315858"/>
                  </a:moveTo>
                  <a:cubicBezTo>
                    <a:pt x="306760" y="315858"/>
                    <a:pt x="323676" y="332774"/>
                    <a:pt x="323676" y="353640"/>
                  </a:cubicBezTo>
                  <a:cubicBezTo>
                    <a:pt x="323676" y="374506"/>
                    <a:pt x="306760" y="391422"/>
                    <a:pt x="285894" y="391422"/>
                  </a:cubicBezTo>
                  <a:cubicBezTo>
                    <a:pt x="265028" y="391422"/>
                    <a:pt x="248112" y="374506"/>
                    <a:pt x="248112" y="353640"/>
                  </a:cubicBezTo>
                  <a:cubicBezTo>
                    <a:pt x="248112" y="332774"/>
                    <a:pt x="265028" y="315858"/>
                    <a:pt x="285894" y="315858"/>
                  </a:cubicBezTo>
                  <a:close/>
                  <a:moveTo>
                    <a:pt x="203190" y="315858"/>
                  </a:moveTo>
                  <a:cubicBezTo>
                    <a:pt x="224056" y="315858"/>
                    <a:pt x="240972" y="332774"/>
                    <a:pt x="240972" y="353640"/>
                  </a:cubicBezTo>
                  <a:cubicBezTo>
                    <a:pt x="240972" y="374506"/>
                    <a:pt x="224056" y="391422"/>
                    <a:pt x="203190" y="391422"/>
                  </a:cubicBezTo>
                  <a:cubicBezTo>
                    <a:pt x="182324" y="391422"/>
                    <a:pt x="165408" y="374506"/>
                    <a:pt x="165408" y="353640"/>
                  </a:cubicBezTo>
                  <a:cubicBezTo>
                    <a:pt x="165408" y="332774"/>
                    <a:pt x="182324" y="315858"/>
                    <a:pt x="203190" y="315858"/>
                  </a:cubicBezTo>
                  <a:close/>
                  <a:moveTo>
                    <a:pt x="120486" y="315858"/>
                  </a:moveTo>
                  <a:cubicBezTo>
                    <a:pt x="141352" y="315858"/>
                    <a:pt x="158268" y="332774"/>
                    <a:pt x="158268" y="353640"/>
                  </a:cubicBezTo>
                  <a:cubicBezTo>
                    <a:pt x="158268" y="374506"/>
                    <a:pt x="141352" y="391422"/>
                    <a:pt x="120486" y="391422"/>
                  </a:cubicBezTo>
                  <a:cubicBezTo>
                    <a:pt x="99620" y="391422"/>
                    <a:pt x="82704" y="374506"/>
                    <a:pt x="82704" y="353640"/>
                  </a:cubicBezTo>
                  <a:cubicBezTo>
                    <a:pt x="82704" y="332774"/>
                    <a:pt x="99620" y="315858"/>
                    <a:pt x="120486" y="315858"/>
                  </a:cubicBezTo>
                  <a:close/>
                  <a:moveTo>
                    <a:pt x="37782" y="315858"/>
                  </a:moveTo>
                  <a:cubicBezTo>
                    <a:pt x="58648" y="315858"/>
                    <a:pt x="75564" y="332774"/>
                    <a:pt x="75564" y="353640"/>
                  </a:cubicBezTo>
                  <a:cubicBezTo>
                    <a:pt x="75564" y="374506"/>
                    <a:pt x="58648" y="391422"/>
                    <a:pt x="37782" y="391422"/>
                  </a:cubicBezTo>
                  <a:cubicBezTo>
                    <a:pt x="16916" y="391422"/>
                    <a:pt x="0" y="374506"/>
                    <a:pt x="0" y="353640"/>
                  </a:cubicBezTo>
                  <a:cubicBezTo>
                    <a:pt x="0" y="332774"/>
                    <a:pt x="16916" y="315858"/>
                    <a:pt x="37782" y="315858"/>
                  </a:cubicBezTo>
                  <a:close/>
                  <a:moveTo>
                    <a:pt x="323675" y="237043"/>
                  </a:moveTo>
                  <a:cubicBezTo>
                    <a:pt x="344541" y="237043"/>
                    <a:pt x="361457" y="253959"/>
                    <a:pt x="361457" y="274825"/>
                  </a:cubicBezTo>
                  <a:cubicBezTo>
                    <a:pt x="361457" y="295691"/>
                    <a:pt x="344541" y="312607"/>
                    <a:pt x="323675" y="312607"/>
                  </a:cubicBezTo>
                  <a:cubicBezTo>
                    <a:pt x="302809" y="312607"/>
                    <a:pt x="285893" y="295691"/>
                    <a:pt x="285893" y="274825"/>
                  </a:cubicBezTo>
                  <a:cubicBezTo>
                    <a:pt x="285893" y="253959"/>
                    <a:pt x="302809" y="237043"/>
                    <a:pt x="323675" y="237043"/>
                  </a:cubicBezTo>
                  <a:close/>
                  <a:moveTo>
                    <a:pt x="240971" y="237043"/>
                  </a:moveTo>
                  <a:cubicBezTo>
                    <a:pt x="261837" y="237043"/>
                    <a:pt x="278753" y="253959"/>
                    <a:pt x="278753" y="274825"/>
                  </a:cubicBezTo>
                  <a:cubicBezTo>
                    <a:pt x="278753" y="295691"/>
                    <a:pt x="261837" y="312607"/>
                    <a:pt x="240971" y="312607"/>
                  </a:cubicBezTo>
                  <a:cubicBezTo>
                    <a:pt x="220105" y="312607"/>
                    <a:pt x="203189" y="295691"/>
                    <a:pt x="203189" y="274825"/>
                  </a:cubicBezTo>
                  <a:cubicBezTo>
                    <a:pt x="203189" y="253959"/>
                    <a:pt x="220105" y="237043"/>
                    <a:pt x="240971" y="237043"/>
                  </a:cubicBezTo>
                  <a:close/>
                  <a:moveTo>
                    <a:pt x="158267" y="237043"/>
                  </a:moveTo>
                  <a:cubicBezTo>
                    <a:pt x="179133" y="237043"/>
                    <a:pt x="196049" y="253959"/>
                    <a:pt x="196049" y="274825"/>
                  </a:cubicBezTo>
                  <a:cubicBezTo>
                    <a:pt x="196049" y="295691"/>
                    <a:pt x="179133" y="312607"/>
                    <a:pt x="158267" y="312607"/>
                  </a:cubicBezTo>
                  <a:cubicBezTo>
                    <a:pt x="137401" y="312607"/>
                    <a:pt x="120485" y="295691"/>
                    <a:pt x="120485" y="274825"/>
                  </a:cubicBezTo>
                  <a:cubicBezTo>
                    <a:pt x="120485" y="253959"/>
                    <a:pt x="137401" y="237043"/>
                    <a:pt x="158267" y="237043"/>
                  </a:cubicBezTo>
                  <a:close/>
                  <a:moveTo>
                    <a:pt x="75563" y="237043"/>
                  </a:moveTo>
                  <a:cubicBezTo>
                    <a:pt x="96429" y="237043"/>
                    <a:pt x="113345" y="253959"/>
                    <a:pt x="113345" y="274825"/>
                  </a:cubicBezTo>
                  <a:cubicBezTo>
                    <a:pt x="113345" y="295691"/>
                    <a:pt x="96429" y="312607"/>
                    <a:pt x="75563" y="312607"/>
                  </a:cubicBezTo>
                  <a:cubicBezTo>
                    <a:pt x="54697" y="312607"/>
                    <a:pt x="37781" y="295691"/>
                    <a:pt x="37781" y="274825"/>
                  </a:cubicBezTo>
                  <a:cubicBezTo>
                    <a:pt x="37781" y="253959"/>
                    <a:pt x="54697" y="237043"/>
                    <a:pt x="75563" y="237043"/>
                  </a:cubicBezTo>
                  <a:close/>
                  <a:moveTo>
                    <a:pt x="368598" y="157929"/>
                  </a:moveTo>
                  <a:cubicBezTo>
                    <a:pt x="389464" y="157929"/>
                    <a:pt x="406380" y="174845"/>
                    <a:pt x="406380" y="195711"/>
                  </a:cubicBezTo>
                  <a:cubicBezTo>
                    <a:pt x="406380" y="216577"/>
                    <a:pt x="389464" y="233493"/>
                    <a:pt x="368598" y="233493"/>
                  </a:cubicBezTo>
                  <a:cubicBezTo>
                    <a:pt x="347732" y="233493"/>
                    <a:pt x="330816" y="216577"/>
                    <a:pt x="330816" y="195711"/>
                  </a:cubicBezTo>
                  <a:cubicBezTo>
                    <a:pt x="330816" y="174845"/>
                    <a:pt x="347732" y="157929"/>
                    <a:pt x="368598" y="157929"/>
                  </a:cubicBezTo>
                  <a:close/>
                  <a:moveTo>
                    <a:pt x="285894" y="157929"/>
                  </a:moveTo>
                  <a:cubicBezTo>
                    <a:pt x="306760" y="157929"/>
                    <a:pt x="323676" y="174845"/>
                    <a:pt x="323676" y="195711"/>
                  </a:cubicBezTo>
                  <a:cubicBezTo>
                    <a:pt x="323676" y="216577"/>
                    <a:pt x="306760" y="233493"/>
                    <a:pt x="285894" y="233493"/>
                  </a:cubicBezTo>
                  <a:cubicBezTo>
                    <a:pt x="265028" y="233493"/>
                    <a:pt x="248112" y="216577"/>
                    <a:pt x="248112" y="195711"/>
                  </a:cubicBezTo>
                  <a:cubicBezTo>
                    <a:pt x="248112" y="174845"/>
                    <a:pt x="265028" y="157929"/>
                    <a:pt x="285894" y="157929"/>
                  </a:cubicBezTo>
                  <a:close/>
                  <a:moveTo>
                    <a:pt x="203190" y="157929"/>
                  </a:moveTo>
                  <a:cubicBezTo>
                    <a:pt x="224056" y="157929"/>
                    <a:pt x="240972" y="174845"/>
                    <a:pt x="240972" y="195711"/>
                  </a:cubicBezTo>
                  <a:cubicBezTo>
                    <a:pt x="240972" y="216577"/>
                    <a:pt x="224056" y="233493"/>
                    <a:pt x="203190" y="233493"/>
                  </a:cubicBezTo>
                  <a:cubicBezTo>
                    <a:pt x="182324" y="233493"/>
                    <a:pt x="165408" y="216577"/>
                    <a:pt x="165408" y="195711"/>
                  </a:cubicBezTo>
                  <a:cubicBezTo>
                    <a:pt x="165408" y="174845"/>
                    <a:pt x="182324" y="157929"/>
                    <a:pt x="203190" y="157929"/>
                  </a:cubicBezTo>
                  <a:close/>
                  <a:moveTo>
                    <a:pt x="120486" y="157929"/>
                  </a:moveTo>
                  <a:cubicBezTo>
                    <a:pt x="141352" y="157929"/>
                    <a:pt x="158268" y="174845"/>
                    <a:pt x="158268" y="195711"/>
                  </a:cubicBezTo>
                  <a:cubicBezTo>
                    <a:pt x="158268" y="216577"/>
                    <a:pt x="141352" y="233493"/>
                    <a:pt x="120486" y="233493"/>
                  </a:cubicBezTo>
                  <a:cubicBezTo>
                    <a:pt x="99620" y="233493"/>
                    <a:pt x="82704" y="216577"/>
                    <a:pt x="82704" y="195711"/>
                  </a:cubicBezTo>
                  <a:cubicBezTo>
                    <a:pt x="82704" y="174845"/>
                    <a:pt x="99620" y="157929"/>
                    <a:pt x="120486" y="157929"/>
                  </a:cubicBezTo>
                  <a:close/>
                  <a:moveTo>
                    <a:pt x="37782" y="157929"/>
                  </a:moveTo>
                  <a:cubicBezTo>
                    <a:pt x="58648" y="157929"/>
                    <a:pt x="75564" y="174845"/>
                    <a:pt x="75564" y="195711"/>
                  </a:cubicBezTo>
                  <a:cubicBezTo>
                    <a:pt x="75564" y="216577"/>
                    <a:pt x="58648" y="233493"/>
                    <a:pt x="37782" y="233493"/>
                  </a:cubicBezTo>
                  <a:cubicBezTo>
                    <a:pt x="16916" y="233493"/>
                    <a:pt x="0" y="216577"/>
                    <a:pt x="0" y="195711"/>
                  </a:cubicBezTo>
                  <a:cubicBezTo>
                    <a:pt x="0" y="174845"/>
                    <a:pt x="16916" y="157929"/>
                    <a:pt x="37782" y="157929"/>
                  </a:cubicBezTo>
                  <a:close/>
                  <a:moveTo>
                    <a:pt x="323675" y="79114"/>
                  </a:moveTo>
                  <a:cubicBezTo>
                    <a:pt x="344541" y="79114"/>
                    <a:pt x="361457" y="96030"/>
                    <a:pt x="361457" y="116896"/>
                  </a:cubicBezTo>
                  <a:cubicBezTo>
                    <a:pt x="361457" y="137762"/>
                    <a:pt x="344541" y="154678"/>
                    <a:pt x="323675" y="154678"/>
                  </a:cubicBezTo>
                  <a:cubicBezTo>
                    <a:pt x="302809" y="154678"/>
                    <a:pt x="285893" y="137762"/>
                    <a:pt x="285893" y="116896"/>
                  </a:cubicBezTo>
                  <a:cubicBezTo>
                    <a:pt x="285893" y="96030"/>
                    <a:pt x="302809" y="79114"/>
                    <a:pt x="323675" y="79114"/>
                  </a:cubicBezTo>
                  <a:close/>
                  <a:moveTo>
                    <a:pt x="240971" y="79114"/>
                  </a:moveTo>
                  <a:cubicBezTo>
                    <a:pt x="261837" y="79114"/>
                    <a:pt x="278753" y="96030"/>
                    <a:pt x="278753" y="116896"/>
                  </a:cubicBezTo>
                  <a:cubicBezTo>
                    <a:pt x="278753" y="137762"/>
                    <a:pt x="261837" y="154678"/>
                    <a:pt x="240971" y="154678"/>
                  </a:cubicBezTo>
                  <a:cubicBezTo>
                    <a:pt x="220105" y="154678"/>
                    <a:pt x="203189" y="137762"/>
                    <a:pt x="203189" y="116896"/>
                  </a:cubicBezTo>
                  <a:cubicBezTo>
                    <a:pt x="203189" y="96030"/>
                    <a:pt x="220105" y="79114"/>
                    <a:pt x="240971" y="79114"/>
                  </a:cubicBezTo>
                  <a:close/>
                  <a:moveTo>
                    <a:pt x="158267" y="79114"/>
                  </a:moveTo>
                  <a:cubicBezTo>
                    <a:pt x="179133" y="79114"/>
                    <a:pt x="196049" y="96030"/>
                    <a:pt x="196049" y="116896"/>
                  </a:cubicBezTo>
                  <a:cubicBezTo>
                    <a:pt x="196049" y="137762"/>
                    <a:pt x="179133" y="154678"/>
                    <a:pt x="158267" y="154678"/>
                  </a:cubicBezTo>
                  <a:cubicBezTo>
                    <a:pt x="137401" y="154678"/>
                    <a:pt x="120485" y="137762"/>
                    <a:pt x="120485" y="116896"/>
                  </a:cubicBezTo>
                  <a:cubicBezTo>
                    <a:pt x="120485" y="96030"/>
                    <a:pt x="137401" y="79114"/>
                    <a:pt x="158267" y="79114"/>
                  </a:cubicBezTo>
                  <a:close/>
                  <a:moveTo>
                    <a:pt x="75563" y="79114"/>
                  </a:moveTo>
                  <a:cubicBezTo>
                    <a:pt x="96429" y="79114"/>
                    <a:pt x="113345" y="96030"/>
                    <a:pt x="113345" y="116896"/>
                  </a:cubicBezTo>
                  <a:cubicBezTo>
                    <a:pt x="113345" y="137762"/>
                    <a:pt x="96429" y="154678"/>
                    <a:pt x="75563" y="154678"/>
                  </a:cubicBezTo>
                  <a:cubicBezTo>
                    <a:pt x="54697" y="154678"/>
                    <a:pt x="37781" y="137762"/>
                    <a:pt x="37781" y="116896"/>
                  </a:cubicBezTo>
                  <a:cubicBezTo>
                    <a:pt x="37781" y="96030"/>
                    <a:pt x="54697" y="79114"/>
                    <a:pt x="75563" y="79114"/>
                  </a:cubicBezTo>
                  <a:close/>
                  <a:moveTo>
                    <a:pt x="368598" y="0"/>
                  </a:moveTo>
                  <a:cubicBezTo>
                    <a:pt x="389464" y="0"/>
                    <a:pt x="406380" y="16916"/>
                    <a:pt x="406380" y="37782"/>
                  </a:cubicBezTo>
                  <a:cubicBezTo>
                    <a:pt x="406380" y="58648"/>
                    <a:pt x="389464" y="75564"/>
                    <a:pt x="368598" y="75564"/>
                  </a:cubicBezTo>
                  <a:cubicBezTo>
                    <a:pt x="347732" y="75564"/>
                    <a:pt x="330816" y="58648"/>
                    <a:pt x="330816" y="37782"/>
                  </a:cubicBezTo>
                  <a:cubicBezTo>
                    <a:pt x="330816" y="16916"/>
                    <a:pt x="347732" y="0"/>
                    <a:pt x="368598" y="0"/>
                  </a:cubicBezTo>
                  <a:close/>
                  <a:moveTo>
                    <a:pt x="285894" y="0"/>
                  </a:moveTo>
                  <a:cubicBezTo>
                    <a:pt x="306760" y="0"/>
                    <a:pt x="323676" y="16916"/>
                    <a:pt x="323676" y="37782"/>
                  </a:cubicBezTo>
                  <a:cubicBezTo>
                    <a:pt x="323676" y="58648"/>
                    <a:pt x="306760" y="75564"/>
                    <a:pt x="285894" y="75564"/>
                  </a:cubicBezTo>
                  <a:cubicBezTo>
                    <a:pt x="265028" y="75564"/>
                    <a:pt x="248112" y="58648"/>
                    <a:pt x="248112" y="37782"/>
                  </a:cubicBezTo>
                  <a:cubicBezTo>
                    <a:pt x="248112" y="16916"/>
                    <a:pt x="265028" y="0"/>
                    <a:pt x="285894" y="0"/>
                  </a:cubicBezTo>
                  <a:close/>
                  <a:moveTo>
                    <a:pt x="203190" y="0"/>
                  </a:moveTo>
                  <a:cubicBezTo>
                    <a:pt x="224056" y="0"/>
                    <a:pt x="240972" y="16916"/>
                    <a:pt x="240972" y="37782"/>
                  </a:cubicBezTo>
                  <a:cubicBezTo>
                    <a:pt x="240972" y="58648"/>
                    <a:pt x="224056" y="75564"/>
                    <a:pt x="203190" y="75564"/>
                  </a:cubicBezTo>
                  <a:cubicBezTo>
                    <a:pt x="182324" y="75564"/>
                    <a:pt x="165408" y="58648"/>
                    <a:pt x="165408" y="37782"/>
                  </a:cubicBezTo>
                  <a:cubicBezTo>
                    <a:pt x="165408" y="16916"/>
                    <a:pt x="182324" y="0"/>
                    <a:pt x="203190" y="0"/>
                  </a:cubicBezTo>
                  <a:close/>
                  <a:moveTo>
                    <a:pt x="120486" y="0"/>
                  </a:moveTo>
                  <a:cubicBezTo>
                    <a:pt x="141352" y="0"/>
                    <a:pt x="158268" y="16916"/>
                    <a:pt x="158268" y="37782"/>
                  </a:cubicBezTo>
                  <a:cubicBezTo>
                    <a:pt x="158268" y="58648"/>
                    <a:pt x="141352" y="75564"/>
                    <a:pt x="120486" y="75564"/>
                  </a:cubicBezTo>
                  <a:cubicBezTo>
                    <a:pt x="99620" y="75564"/>
                    <a:pt x="82704" y="58648"/>
                    <a:pt x="82704" y="37782"/>
                  </a:cubicBezTo>
                  <a:cubicBezTo>
                    <a:pt x="82704" y="16916"/>
                    <a:pt x="99620" y="0"/>
                    <a:pt x="120486" y="0"/>
                  </a:cubicBezTo>
                  <a:close/>
                  <a:moveTo>
                    <a:pt x="37782" y="0"/>
                  </a:moveTo>
                  <a:cubicBezTo>
                    <a:pt x="58648" y="0"/>
                    <a:pt x="75564" y="16916"/>
                    <a:pt x="75564" y="37782"/>
                  </a:cubicBezTo>
                  <a:cubicBezTo>
                    <a:pt x="75564" y="58648"/>
                    <a:pt x="58648" y="75564"/>
                    <a:pt x="37782" y="75564"/>
                  </a:cubicBezTo>
                  <a:cubicBezTo>
                    <a:pt x="16916" y="75564"/>
                    <a:pt x="0" y="58648"/>
                    <a:pt x="0" y="37782"/>
                  </a:cubicBezTo>
                  <a:cubicBezTo>
                    <a:pt x="0" y="16916"/>
                    <a:pt x="16916" y="0"/>
                    <a:pt x="37782" y="0"/>
                  </a:cubicBezTo>
                  <a:close/>
                </a:path>
              </a:pathLst>
            </a:custGeom>
            <a:gradFill>
              <a:gsLst>
                <a:gs pos="0">
                  <a:srgbClr val="E2E7EA"/>
                </a:gs>
                <a:gs pos="100000">
                  <a:srgbClr val="FFC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sp>
          <p:nvSpPr>
            <p:cNvPr id="261" name="Oval 260"/>
            <p:cNvSpPr/>
            <p:nvPr/>
          </p:nvSpPr>
          <p:spPr>
            <a:xfrm>
              <a:off x="11040525" y="4647487"/>
              <a:ext cx="380474" cy="380474"/>
            </a:xfrm>
            <a:prstGeom prst="ellipse">
              <a:avLst/>
            </a:prstGeom>
            <a:gradFill flip="none" rotWithShape="1">
              <a:gsLst>
                <a:gs pos="0">
                  <a:srgbClr val="FFC000"/>
                </a:gs>
                <a:gs pos="50000">
                  <a:srgbClr val="FFC000"/>
                </a:gs>
                <a:gs pos="51000">
                  <a:srgbClr val="E2E7EA"/>
                </a:gs>
                <a:gs pos="100000">
                  <a:srgbClr val="E2E7E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srgbClr val="FFFFFF"/>
                </a:solidFill>
              </a:endParaRPr>
            </a:p>
          </p:txBody>
        </p:sp>
      </p:grpSp>
    </p:spTree>
    <p:extLst>
      <p:ext uri="{BB962C8B-B14F-4D97-AF65-F5344CB8AC3E}">
        <p14:creationId xmlns:p14="http://schemas.microsoft.com/office/powerpoint/2010/main" val="107323757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696" y="214960"/>
            <a:ext cx="7632004" cy="425976"/>
          </a:xfrm>
        </p:spPr>
        <p:txBody>
          <a:bodyPr>
            <a:noAutofit/>
          </a:bodyPr>
          <a:lstStyle/>
          <a:p>
            <a:r>
              <a:rPr lang="en-US" b="0" dirty="0" smtClean="0"/>
              <a:t>MATHEMATICS OF THE VITALITY SHARED-VALUE INSURANCE MODEL</a:t>
            </a:r>
            <a:endParaRPr lang="en-US" b="0" dirty="0"/>
          </a:p>
        </p:txBody>
      </p:sp>
      <p:sp>
        <p:nvSpPr>
          <p:cNvPr id="3" name="Slide Number Placeholder 2"/>
          <p:cNvSpPr>
            <a:spLocks noGrp="1"/>
          </p:cNvSpPr>
          <p:nvPr>
            <p:ph type="sldNum" sz="quarter" idx="4"/>
          </p:nvPr>
        </p:nvSpPr>
        <p:spPr/>
        <p:txBody>
          <a:bodyPr/>
          <a:lstStyle/>
          <a:p>
            <a:fld id="{3826EEE7-F17D-47BA-BB0A-4FF1B2473A32}" type="slidenum">
              <a:rPr lang="en-ZA" smtClean="0">
                <a:solidFill>
                  <a:srgbClr val="FFFFFF">
                    <a:lumMod val="75000"/>
                  </a:srgbClr>
                </a:solidFill>
              </a:rPr>
              <a:pPr/>
              <a:t>26</a:t>
            </a:fld>
            <a:endParaRPr lang="en-ZA" dirty="0">
              <a:solidFill>
                <a:srgbClr val="FFFFFF">
                  <a:lumMod val="75000"/>
                </a:srgbClr>
              </a:solidFill>
            </a:endParaRPr>
          </a:p>
        </p:txBody>
      </p:sp>
      <p:sp>
        <p:nvSpPr>
          <p:cNvPr id="40" name="TextBox 39"/>
          <p:cNvSpPr txBox="1"/>
          <p:nvPr/>
        </p:nvSpPr>
        <p:spPr>
          <a:xfrm>
            <a:off x="1583208" y="1205779"/>
            <a:ext cx="307386" cy="415498"/>
          </a:xfrm>
          <a:prstGeom prst="rect">
            <a:avLst/>
          </a:prstGeom>
          <a:noFill/>
        </p:spPr>
        <p:txBody>
          <a:bodyPr wrap="square" rtlCol="0">
            <a:spAutoFit/>
          </a:bodyPr>
          <a:lstStyle/>
          <a:p>
            <a:pPr algn="ctr" defTabSz="685800"/>
            <a:r>
              <a:rPr lang="en-ZA" sz="2100" b="1" dirty="0">
                <a:solidFill>
                  <a:srgbClr val="FFFFFF"/>
                </a:solidFill>
                <a:latin typeface="Open Sans Light"/>
              </a:rPr>
              <a:t>=</a:t>
            </a:r>
          </a:p>
        </p:txBody>
      </p:sp>
      <p:sp>
        <p:nvSpPr>
          <p:cNvPr id="43" name="TextBox 42"/>
          <p:cNvSpPr txBox="1"/>
          <p:nvPr/>
        </p:nvSpPr>
        <p:spPr>
          <a:xfrm>
            <a:off x="427227" y="1428672"/>
            <a:ext cx="184731" cy="369332"/>
          </a:xfrm>
          <a:prstGeom prst="rect">
            <a:avLst/>
          </a:prstGeom>
          <a:noFill/>
        </p:spPr>
        <p:txBody>
          <a:bodyPr wrap="none" rtlCol="0">
            <a:spAutoFit/>
          </a:bodyPr>
          <a:lstStyle/>
          <a:p>
            <a:pPr defTabSz="685800"/>
            <a:endParaRPr lang="en-US" dirty="0">
              <a:solidFill>
                <a:srgbClr val="FFFFFF"/>
              </a:solidFill>
              <a:latin typeface="Open Sans Light"/>
            </a:endParaRPr>
          </a:p>
        </p:txBody>
      </p:sp>
      <p:grpSp>
        <p:nvGrpSpPr>
          <p:cNvPr id="44" name="Group 43"/>
          <p:cNvGrpSpPr>
            <a:grpSpLocks noChangeAspect="1"/>
          </p:cNvGrpSpPr>
          <p:nvPr/>
        </p:nvGrpSpPr>
        <p:grpSpPr>
          <a:xfrm>
            <a:off x="3697953" y="1019198"/>
            <a:ext cx="1345241" cy="783682"/>
            <a:chOff x="6476550" y="3961408"/>
            <a:chExt cx="1071538" cy="624234"/>
          </a:xfrm>
        </p:grpSpPr>
        <p:sp>
          <p:nvSpPr>
            <p:cNvPr id="45" name="TextBox 44"/>
            <p:cNvSpPr txBox="1"/>
            <p:nvPr/>
          </p:nvSpPr>
          <p:spPr>
            <a:xfrm>
              <a:off x="6476550" y="3961408"/>
              <a:ext cx="1071538" cy="294188"/>
            </a:xfrm>
            <a:prstGeom prst="rect">
              <a:avLst/>
            </a:prstGeom>
            <a:noFill/>
          </p:spPr>
          <p:txBody>
            <a:bodyPr wrap="none" rtlCol="0">
              <a:spAutoFit/>
            </a:bodyPr>
            <a:lstStyle/>
            <a:p>
              <a:pPr defTabSz="685800"/>
              <a:r>
                <a:rPr lang="en-US" dirty="0">
                  <a:solidFill>
                    <a:srgbClr val="FFFFFF"/>
                  </a:solidFill>
                  <a:latin typeface="Open Sans Light"/>
                </a:rPr>
                <a:t>∆ Behaviour</a:t>
              </a:r>
            </a:p>
          </p:txBody>
        </p:sp>
        <p:cxnSp>
          <p:nvCxnSpPr>
            <p:cNvPr id="46" name="Straight Connector 45"/>
            <p:cNvCxnSpPr/>
            <p:nvPr/>
          </p:nvCxnSpPr>
          <p:spPr>
            <a:xfrm>
              <a:off x="6526185" y="4264331"/>
              <a:ext cx="928654" cy="0"/>
            </a:xfrm>
            <a:prstGeom prst="line">
              <a:avLst/>
            </a:prstGeom>
            <a:ln>
              <a:solidFill>
                <a:srgbClr val="FF6325"/>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6571708" y="4291454"/>
              <a:ext cx="831489" cy="294188"/>
            </a:xfrm>
            <a:prstGeom prst="rect">
              <a:avLst/>
            </a:prstGeom>
            <a:noFill/>
          </p:spPr>
          <p:txBody>
            <a:bodyPr wrap="none" rtlCol="0">
              <a:spAutoFit/>
            </a:bodyPr>
            <a:lstStyle/>
            <a:p>
              <a:pPr defTabSz="685800"/>
              <a:r>
                <a:rPr lang="en-US" dirty="0">
                  <a:solidFill>
                    <a:srgbClr val="FFFFFF"/>
                  </a:solidFill>
                  <a:latin typeface="Open Sans Light"/>
                </a:rPr>
                <a:t>Incentive</a:t>
              </a:r>
            </a:p>
          </p:txBody>
        </p:sp>
      </p:grpSp>
      <p:grpSp>
        <p:nvGrpSpPr>
          <p:cNvPr id="48" name="Group 47"/>
          <p:cNvGrpSpPr>
            <a:grpSpLocks noChangeAspect="1"/>
          </p:cNvGrpSpPr>
          <p:nvPr/>
        </p:nvGrpSpPr>
        <p:grpSpPr>
          <a:xfrm>
            <a:off x="2119895" y="1019198"/>
            <a:ext cx="1165860" cy="783682"/>
            <a:chOff x="6526185" y="3961408"/>
            <a:chExt cx="928654" cy="624234"/>
          </a:xfrm>
        </p:grpSpPr>
        <p:sp>
          <p:nvSpPr>
            <p:cNvPr id="49" name="TextBox 48"/>
            <p:cNvSpPr txBox="1"/>
            <p:nvPr/>
          </p:nvSpPr>
          <p:spPr>
            <a:xfrm>
              <a:off x="6582768" y="3961408"/>
              <a:ext cx="831489" cy="294188"/>
            </a:xfrm>
            <a:prstGeom prst="rect">
              <a:avLst/>
            </a:prstGeom>
            <a:noFill/>
          </p:spPr>
          <p:txBody>
            <a:bodyPr wrap="none" rtlCol="0">
              <a:spAutoFit/>
            </a:bodyPr>
            <a:lstStyle/>
            <a:p>
              <a:pPr defTabSz="685800"/>
              <a:r>
                <a:rPr lang="en-US" dirty="0">
                  <a:solidFill>
                    <a:srgbClr val="FFFFFF"/>
                  </a:solidFill>
                  <a:latin typeface="Open Sans Light"/>
                </a:rPr>
                <a:t>Incentive</a:t>
              </a:r>
            </a:p>
          </p:txBody>
        </p:sp>
        <p:cxnSp>
          <p:nvCxnSpPr>
            <p:cNvPr id="50" name="Straight Connector 49"/>
            <p:cNvCxnSpPr/>
            <p:nvPr/>
          </p:nvCxnSpPr>
          <p:spPr>
            <a:xfrm>
              <a:off x="6526185" y="4264331"/>
              <a:ext cx="928654" cy="0"/>
            </a:xfrm>
            <a:prstGeom prst="line">
              <a:avLst/>
            </a:prstGeom>
            <a:ln>
              <a:solidFill>
                <a:srgbClr val="FF6325"/>
              </a:solidFill>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6594469" y="4291454"/>
              <a:ext cx="770199" cy="294188"/>
            </a:xfrm>
            <a:prstGeom prst="rect">
              <a:avLst/>
            </a:prstGeom>
            <a:noFill/>
          </p:spPr>
          <p:txBody>
            <a:bodyPr wrap="none" rtlCol="0">
              <a:spAutoFit/>
            </a:bodyPr>
            <a:lstStyle/>
            <a:p>
              <a:pPr defTabSz="685800"/>
              <a:r>
                <a:rPr lang="en-US" dirty="0">
                  <a:solidFill>
                    <a:srgbClr val="FFFFFF"/>
                  </a:solidFill>
                  <a:latin typeface="Open Sans Light"/>
                </a:rPr>
                <a:t>Member</a:t>
              </a:r>
            </a:p>
          </p:txBody>
        </p:sp>
      </p:grpSp>
      <p:grpSp>
        <p:nvGrpSpPr>
          <p:cNvPr id="54" name="Group 53"/>
          <p:cNvGrpSpPr>
            <a:grpSpLocks noChangeAspect="1"/>
          </p:cNvGrpSpPr>
          <p:nvPr/>
        </p:nvGrpSpPr>
        <p:grpSpPr>
          <a:xfrm>
            <a:off x="5489371" y="1012654"/>
            <a:ext cx="1345240" cy="790229"/>
            <a:chOff x="6480664" y="3956193"/>
            <a:chExt cx="1071537" cy="629449"/>
          </a:xfrm>
        </p:grpSpPr>
        <p:sp>
          <p:nvSpPr>
            <p:cNvPr id="56" name="TextBox 55"/>
            <p:cNvSpPr txBox="1"/>
            <p:nvPr/>
          </p:nvSpPr>
          <p:spPr>
            <a:xfrm>
              <a:off x="6581624" y="3956193"/>
              <a:ext cx="846811" cy="294188"/>
            </a:xfrm>
            <a:prstGeom prst="rect">
              <a:avLst/>
            </a:prstGeom>
            <a:noFill/>
          </p:spPr>
          <p:txBody>
            <a:bodyPr wrap="none" rtlCol="0">
              <a:spAutoFit/>
            </a:bodyPr>
            <a:lstStyle/>
            <a:p>
              <a:pPr defTabSz="685800"/>
              <a:r>
                <a:rPr lang="en-US" dirty="0">
                  <a:solidFill>
                    <a:srgbClr val="FFFFFF"/>
                  </a:solidFill>
                  <a:latin typeface="Open Sans Light"/>
                </a:rPr>
                <a:t>Bent (qx)</a:t>
              </a:r>
            </a:p>
          </p:txBody>
        </p:sp>
        <p:cxnSp>
          <p:nvCxnSpPr>
            <p:cNvPr id="59" name="Straight Connector 58"/>
            <p:cNvCxnSpPr/>
            <p:nvPr/>
          </p:nvCxnSpPr>
          <p:spPr>
            <a:xfrm>
              <a:off x="6526185" y="4264331"/>
              <a:ext cx="928654" cy="0"/>
            </a:xfrm>
            <a:prstGeom prst="line">
              <a:avLst/>
            </a:prstGeom>
            <a:ln>
              <a:solidFill>
                <a:srgbClr val="FF6325"/>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6480664" y="4291454"/>
              <a:ext cx="1071537" cy="294188"/>
            </a:xfrm>
            <a:prstGeom prst="rect">
              <a:avLst/>
            </a:prstGeom>
            <a:noFill/>
          </p:spPr>
          <p:txBody>
            <a:bodyPr wrap="none" rtlCol="0">
              <a:spAutoFit/>
            </a:bodyPr>
            <a:lstStyle/>
            <a:p>
              <a:pPr defTabSz="685800"/>
              <a:r>
                <a:rPr lang="en-US" dirty="0">
                  <a:solidFill>
                    <a:srgbClr val="FFFFFF"/>
                  </a:solidFill>
                  <a:latin typeface="Open Sans Light"/>
                </a:rPr>
                <a:t>∆ Behaviour</a:t>
              </a:r>
            </a:p>
          </p:txBody>
        </p:sp>
      </p:grpSp>
      <p:sp>
        <p:nvSpPr>
          <p:cNvPr id="66" name="TextBox 65"/>
          <p:cNvSpPr txBox="1"/>
          <p:nvPr/>
        </p:nvSpPr>
        <p:spPr>
          <a:xfrm>
            <a:off x="3337331" y="1203292"/>
            <a:ext cx="307386" cy="415498"/>
          </a:xfrm>
          <a:prstGeom prst="rect">
            <a:avLst/>
          </a:prstGeom>
          <a:noFill/>
        </p:spPr>
        <p:txBody>
          <a:bodyPr wrap="square" rtlCol="0">
            <a:spAutoFit/>
          </a:bodyPr>
          <a:lstStyle/>
          <a:p>
            <a:pPr algn="ctr" defTabSz="685800"/>
            <a:r>
              <a:rPr lang="en-ZA" sz="2100" b="1" dirty="0">
                <a:solidFill>
                  <a:srgbClr val="FFFFFF"/>
                </a:solidFill>
                <a:latin typeface="Open Sans Light"/>
              </a:rPr>
              <a:t>×</a:t>
            </a:r>
          </a:p>
        </p:txBody>
      </p:sp>
      <p:sp>
        <p:nvSpPr>
          <p:cNvPr id="67" name="TextBox 66"/>
          <p:cNvSpPr txBox="1"/>
          <p:nvPr/>
        </p:nvSpPr>
        <p:spPr>
          <a:xfrm>
            <a:off x="5042130" y="1203292"/>
            <a:ext cx="307386" cy="415498"/>
          </a:xfrm>
          <a:prstGeom prst="rect">
            <a:avLst/>
          </a:prstGeom>
          <a:noFill/>
        </p:spPr>
        <p:txBody>
          <a:bodyPr wrap="square" rtlCol="0">
            <a:spAutoFit/>
          </a:bodyPr>
          <a:lstStyle/>
          <a:p>
            <a:pPr algn="ctr" defTabSz="685800"/>
            <a:r>
              <a:rPr lang="en-ZA" sz="2100" b="1" dirty="0">
                <a:solidFill>
                  <a:srgbClr val="FFFFFF"/>
                </a:solidFill>
                <a:latin typeface="Open Sans Light"/>
              </a:rPr>
              <a:t>×</a:t>
            </a:r>
          </a:p>
        </p:txBody>
      </p:sp>
      <p:sp>
        <p:nvSpPr>
          <p:cNvPr id="74" name="TextBox 73"/>
          <p:cNvSpPr txBox="1"/>
          <p:nvPr/>
        </p:nvSpPr>
        <p:spPr>
          <a:xfrm>
            <a:off x="6851769" y="1203292"/>
            <a:ext cx="307386" cy="415498"/>
          </a:xfrm>
          <a:prstGeom prst="rect">
            <a:avLst/>
          </a:prstGeom>
          <a:noFill/>
        </p:spPr>
        <p:txBody>
          <a:bodyPr wrap="square" rtlCol="0">
            <a:spAutoFit/>
          </a:bodyPr>
          <a:lstStyle/>
          <a:p>
            <a:pPr algn="ctr" defTabSz="685800"/>
            <a:r>
              <a:rPr lang="en-ZA" sz="2100" b="1" dirty="0">
                <a:solidFill>
                  <a:srgbClr val="FFFFFF"/>
                </a:solidFill>
                <a:latin typeface="Open Sans Light"/>
              </a:rPr>
              <a:t>×</a:t>
            </a:r>
          </a:p>
        </p:txBody>
      </p:sp>
      <p:grpSp>
        <p:nvGrpSpPr>
          <p:cNvPr id="4" name="Group 3"/>
          <p:cNvGrpSpPr/>
          <p:nvPr/>
        </p:nvGrpSpPr>
        <p:grpSpPr>
          <a:xfrm>
            <a:off x="7280789" y="1019204"/>
            <a:ext cx="1165860" cy="775189"/>
            <a:chOff x="9707718" y="1358938"/>
            <a:chExt cx="1554480" cy="1033586"/>
          </a:xfrm>
        </p:grpSpPr>
        <p:grpSp>
          <p:nvGrpSpPr>
            <p:cNvPr id="62" name="Group 61"/>
            <p:cNvGrpSpPr>
              <a:grpSpLocks noChangeAspect="1"/>
            </p:cNvGrpSpPr>
            <p:nvPr/>
          </p:nvGrpSpPr>
          <p:grpSpPr>
            <a:xfrm>
              <a:off x="9707718" y="1358938"/>
              <a:ext cx="1554480" cy="507065"/>
              <a:chOff x="6526185" y="3961408"/>
              <a:chExt cx="928654" cy="302923"/>
            </a:xfrm>
          </p:grpSpPr>
          <p:sp>
            <p:nvSpPr>
              <p:cNvPr id="64" name="TextBox 63"/>
              <p:cNvSpPr txBox="1"/>
              <p:nvPr/>
            </p:nvSpPr>
            <p:spPr>
              <a:xfrm>
                <a:off x="6711746" y="3961408"/>
                <a:ext cx="566106" cy="294187"/>
              </a:xfrm>
              <a:prstGeom prst="rect">
                <a:avLst/>
              </a:prstGeom>
              <a:noFill/>
            </p:spPr>
            <p:txBody>
              <a:bodyPr wrap="none" rtlCol="0">
                <a:spAutoFit/>
              </a:bodyPr>
              <a:lstStyle/>
              <a:p>
                <a:pPr defTabSz="685800"/>
                <a:r>
                  <a:rPr lang="en-US" dirty="0">
                    <a:solidFill>
                      <a:srgbClr val="FFFFFF"/>
                    </a:solidFill>
                    <a:latin typeface="Open Sans Light"/>
                  </a:rPr>
                  <a:t>Value</a:t>
                </a:r>
              </a:p>
            </p:txBody>
          </p:sp>
          <p:cxnSp>
            <p:nvCxnSpPr>
              <p:cNvPr id="65" name="Straight Connector 64"/>
              <p:cNvCxnSpPr/>
              <p:nvPr/>
            </p:nvCxnSpPr>
            <p:spPr>
              <a:xfrm>
                <a:off x="6526185" y="4264331"/>
                <a:ext cx="928654" cy="0"/>
              </a:xfrm>
              <a:prstGeom prst="line">
                <a:avLst/>
              </a:prstGeom>
              <a:ln>
                <a:solidFill>
                  <a:srgbClr val="FF6325"/>
                </a:solidFill>
              </a:ln>
            </p:spPr>
            <p:style>
              <a:lnRef idx="2">
                <a:schemeClr val="accent1"/>
              </a:lnRef>
              <a:fillRef idx="0">
                <a:schemeClr val="accent1"/>
              </a:fillRef>
              <a:effectRef idx="1">
                <a:schemeClr val="accent1"/>
              </a:effectRef>
              <a:fontRef idx="minor">
                <a:schemeClr val="tx1"/>
              </a:fontRef>
            </p:style>
          </p:cxnSp>
        </p:grpSp>
        <p:sp>
          <p:nvSpPr>
            <p:cNvPr id="75" name="TextBox 74"/>
            <p:cNvSpPr txBox="1"/>
            <p:nvPr/>
          </p:nvSpPr>
          <p:spPr>
            <a:xfrm>
              <a:off x="9799709" y="1900081"/>
              <a:ext cx="1417483" cy="492443"/>
            </a:xfrm>
            <a:prstGeom prst="rect">
              <a:avLst/>
            </a:prstGeom>
            <a:noFill/>
          </p:spPr>
          <p:txBody>
            <a:bodyPr wrap="none" rtlCol="0">
              <a:spAutoFit/>
            </a:bodyPr>
            <a:lstStyle/>
            <a:p>
              <a:pPr defTabSz="685800"/>
              <a:r>
                <a:rPr lang="en-US" dirty="0">
                  <a:solidFill>
                    <a:srgbClr val="FFFFFF"/>
                  </a:solidFill>
                  <a:latin typeface="Open Sans Light"/>
                </a:rPr>
                <a:t>Bent (qx)</a:t>
              </a:r>
            </a:p>
          </p:txBody>
        </p:sp>
      </p:grpSp>
      <p:grpSp>
        <p:nvGrpSpPr>
          <p:cNvPr id="32" name="Group 31"/>
          <p:cNvGrpSpPr>
            <a:grpSpLocks noChangeAspect="1"/>
          </p:cNvGrpSpPr>
          <p:nvPr/>
        </p:nvGrpSpPr>
        <p:grpSpPr>
          <a:xfrm>
            <a:off x="283692" y="1009268"/>
            <a:ext cx="1165860" cy="783682"/>
            <a:chOff x="6526185" y="3961408"/>
            <a:chExt cx="928654" cy="624234"/>
          </a:xfrm>
        </p:grpSpPr>
        <p:sp>
          <p:nvSpPr>
            <p:cNvPr id="33" name="TextBox 32"/>
            <p:cNvSpPr txBox="1"/>
            <p:nvPr/>
          </p:nvSpPr>
          <p:spPr>
            <a:xfrm>
              <a:off x="6721984" y="3961408"/>
              <a:ext cx="590010" cy="294188"/>
            </a:xfrm>
            <a:prstGeom prst="rect">
              <a:avLst/>
            </a:prstGeom>
            <a:noFill/>
          </p:spPr>
          <p:txBody>
            <a:bodyPr wrap="none" rtlCol="0">
              <a:spAutoFit/>
            </a:bodyPr>
            <a:lstStyle/>
            <a:p>
              <a:pPr defTabSz="685800"/>
              <a:r>
                <a:rPr lang="en-US" b="1" dirty="0">
                  <a:ln>
                    <a:solidFill>
                      <a:srgbClr val="004B8D">
                        <a:lumMod val="40000"/>
                        <a:lumOff val="60000"/>
                      </a:srgbClr>
                    </a:solidFill>
                  </a:ln>
                  <a:solidFill>
                    <a:srgbClr val="FFFFFF"/>
                  </a:solidFill>
                  <a:latin typeface="Open Sans Light"/>
                </a:rPr>
                <a:t>Value</a:t>
              </a:r>
            </a:p>
          </p:txBody>
        </p:sp>
        <p:cxnSp>
          <p:nvCxnSpPr>
            <p:cNvPr id="34" name="Straight Connector 33"/>
            <p:cNvCxnSpPr/>
            <p:nvPr/>
          </p:nvCxnSpPr>
          <p:spPr>
            <a:xfrm>
              <a:off x="6526185" y="4264331"/>
              <a:ext cx="928654" cy="0"/>
            </a:xfrm>
            <a:prstGeom prst="line">
              <a:avLst/>
            </a:prstGeom>
            <a:ln>
              <a:solidFill>
                <a:srgbClr val="FF6325"/>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594469" y="4291454"/>
              <a:ext cx="821273" cy="294188"/>
            </a:xfrm>
            <a:prstGeom prst="rect">
              <a:avLst/>
            </a:prstGeom>
            <a:noFill/>
          </p:spPr>
          <p:txBody>
            <a:bodyPr wrap="none" rtlCol="0">
              <a:spAutoFit/>
            </a:bodyPr>
            <a:lstStyle/>
            <a:p>
              <a:pPr defTabSz="685800"/>
              <a:r>
                <a:rPr lang="en-US" b="1" dirty="0">
                  <a:ln>
                    <a:solidFill>
                      <a:srgbClr val="004B8D">
                        <a:lumMod val="40000"/>
                        <a:lumOff val="60000"/>
                      </a:srgbClr>
                    </a:solidFill>
                  </a:ln>
                  <a:solidFill>
                    <a:srgbClr val="FFFFFF"/>
                  </a:solidFill>
                  <a:latin typeface="Open Sans Light"/>
                </a:rPr>
                <a:t>Member</a:t>
              </a:r>
            </a:p>
          </p:txBody>
        </p:sp>
      </p:grpSp>
      <p:grpSp>
        <p:nvGrpSpPr>
          <p:cNvPr id="13" name="Group 12"/>
          <p:cNvGrpSpPr/>
          <p:nvPr/>
        </p:nvGrpSpPr>
        <p:grpSpPr>
          <a:xfrm>
            <a:off x="1583208" y="2004269"/>
            <a:ext cx="7000348" cy="2763675"/>
            <a:chOff x="2110944" y="2672358"/>
            <a:chExt cx="9333797" cy="3684900"/>
          </a:xfrm>
        </p:grpSpPr>
        <p:grpSp>
          <p:nvGrpSpPr>
            <p:cNvPr id="8" name="Group 7"/>
            <p:cNvGrpSpPr/>
            <p:nvPr/>
          </p:nvGrpSpPr>
          <p:grpSpPr>
            <a:xfrm>
              <a:off x="3013740" y="2672358"/>
              <a:ext cx="1325063" cy="1089848"/>
              <a:chOff x="3154754" y="4866594"/>
              <a:chExt cx="1325063" cy="1089848"/>
            </a:xfrm>
          </p:grpSpPr>
          <p:grpSp>
            <p:nvGrpSpPr>
              <p:cNvPr id="5" name="Group 4"/>
              <p:cNvGrpSpPr/>
              <p:nvPr/>
            </p:nvGrpSpPr>
            <p:grpSpPr>
              <a:xfrm>
                <a:off x="3154754" y="4866594"/>
                <a:ext cx="1325063" cy="1089848"/>
                <a:chOff x="3118236" y="4264599"/>
                <a:chExt cx="1325063" cy="1089848"/>
              </a:xfrm>
              <a:noFill/>
            </p:grpSpPr>
            <p:sp>
              <p:nvSpPr>
                <p:cNvPr id="39" name="Rounded Rectangle 38"/>
                <p:cNvSpPr/>
                <p:nvPr/>
              </p:nvSpPr>
              <p:spPr>
                <a:xfrm>
                  <a:off x="3717304" y="4473001"/>
                  <a:ext cx="56177" cy="131909"/>
                </a:xfrm>
                <a:prstGeom prst="roundRect">
                  <a:avLst/>
                </a:prstGeom>
                <a:grpFill/>
                <a:ln w="6350">
                  <a:solidFill>
                    <a:schemeClr val="bg1">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defTabSz="685800"/>
                  <a:endParaRPr lang="en-US" sz="1350" dirty="0">
                    <a:solidFill>
                      <a:srgbClr val="FFFFFF"/>
                    </a:solidFill>
                    <a:latin typeface="Open Sans Light"/>
                  </a:endParaRPr>
                </a:p>
              </p:txBody>
            </p:sp>
            <p:sp>
              <p:nvSpPr>
                <p:cNvPr id="38" name="Rounded Rectangle 37"/>
                <p:cNvSpPr/>
                <p:nvPr/>
              </p:nvSpPr>
              <p:spPr>
                <a:xfrm>
                  <a:off x="3644267" y="4264599"/>
                  <a:ext cx="198192" cy="208402"/>
                </a:xfrm>
                <a:prstGeom prst="roundRect">
                  <a:avLst/>
                </a:prstGeom>
                <a:grpFill/>
                <a:ln w="6350">
                  <a:solidFill>
                    <a:schemeClr val="bg1">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defTabSz="685800"/>
                  <a:endParaRPr lang="en-US" sz="1350" dirty="0">
                    <a:solidFill>
                      <a:srgbClr val="FFFFFF"/>
                    </a:solidFill>
                    <a:latin typeface="Open Sans Light"/>
                  </a:endParaRPr>
                </a:p>
              </p:txBody>
            </p:sp>
            <p:sp>
              <p:nvSpPr>
                <p:cNvPr id="51" name="Rounded Rectangle 50"/>
                <p:cNvSpPr/>
                <p:nvPr/>
              </p:nvSpPr>
              <p:spPr>
                <a:xfrm>
                  <a:off x="3118236" y="4604910"/>
                  <a:ext cx="1325063" cy="749537"/>
                </a:xfrm>
                <a:prstGeom prst="roundRect">
                  <a:avLst>
                    <a:gd name="adj" fmla="val 10313"/>
                  </a:avLst>
                </a:prstGeom>
                <a:grpFill/>
                <a:ln w="6350">
                  <a:solidFill>
                    <a:schemeClr val="bg1">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defTabSz="685800"/>
                  <a:endParaRPr lang="en-US" sz="1350" dirty="0">
                    <a:solidFill>
                      <a:srgbClr val="FFFFFF"/>
                    </a:solidFill>
                    <a:latin typeface="Open Sans Light"/>
                  </a:endParaRPr>
                </a:p>
              </p:txBody>
            </p:sp>
          </p:grpSp>
          <p:sp>
            <p:nvSpPr>
              <p:cNvPr id="6" name="Rectangle 5"/>
              <p:cNvSpPr/>
              <p:nvPr/>
            </p:nvSpPr>
            <p:spPr>
              <a:xfrm>
                <a:off x="3201955" y="5268935"/>
                <a:ext cx="1190924" cy="307776"/>
              </a:xfrm>
              <a:prstGeom prst="rect">
                <a:avLst/>
              </a:prstGeom>
              <a:noFill/>
            </p:spPr>
            <p:txBody>
              <a:bodyPr wrap="none">
                <a:spAutoFit/>
              </a:bodyPr>
              <a:lstStyle/>
              <a:p>
                <a:pPr defTabSz="685800"/>
                <a:r>
                  <a:rPr lang="en-US" sz="900" dirty="0">
                    <a:solidFill>
                      <a:srgbClr val="FFFFFF"/>
                    </a:solidFill>
                  </a:rPr>
                  <a:t>Vitality chassis</a:t>
                </a:r>
              </a:p>
            </p:txBody>
          </p:sp>
        </p:grpSp>
        <p:grpSp>
          <p:nvGrpSpPr>
            <p:cNvPr id="72" name="Group 71"/>
            <p:cNvGrpSpPr/>
            <p:nvPr/>
          </p:nvGrpSpPr>
          <p:grpSpPr>
            <a:xfrm>
              <a:off x="5284162" y="2672358"/>
              <a:ext cx="1325063" cy="1089848"/>
              <a:chOff x="3154754" y="4866594"/>
              <a:chExt cx="1325063" cy="1089848"/>
            </a:xfrm>
          </p:grpSpPr>
          <p:grpSp>
            <p:nvGrpSpPr>
              <p:cNvPr id="73" name="Group 72"/>
              <p:cNvGrpSpPr/>
              <p:nvPr/>
            </p:nvGrpSpPr>
            <p:grpSpPr>
              <a:xfrm>
                <a:off x="3154754" y="4866594"/>
                <a:ext cx="1325063" cy="1089848"/>
                <a:chOff x="3118236" y="4264599"/>
                <a:chExt cx="1325063" cy="1089848"/>
              </a:xfrm>
              <a:noFill/>
            </p:grpSpPr>
            <p:sp>
              <p:nvSpPr>
                <p:cNvPr id="80" name="Rounded Rectangle 79"/>
                <p:cNvSpPr/>
                <p:nvPr/>
              </p:nvSpPr>
              <p:spPr>
                <a:xfrm>
                  <a:off x="3717304" y="4473001"/>
                  <a:ext cx="56177" cy="131909"/>
                </a:xfrm>
                <a:prstGeom prst="roundRect">
                  <a:avLst/>
                </a:prstGeom>
                <a:grpFill/>
                <a:ln w="6350">
                  <a:solidFill>
                    <a:schemeClr val="bg1">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defTabSz="685800"/>
                  <a:endParaRPr lang="en-US" sz="1350" dirty="0">
                    <a:solidFill>
                      <a:srgbClr val="FFFFFF"/>
                    </a:solidFill>
                    <a:latin typeface="Open Sans Light"/>
                  </a:endParaRPr>
                </a:p>
              </p:txBody>
            </p:sp>
            <p:sp>
              <p:nvSpPr>
                <p:cNvPr id="81" name="Rounded Rectangle 80"/>
                <p:cNvSpPr/>
                <p:nvPr/>
              </p:nvSpPr>
              <p:spPr>
                <a:xfrm>
                  <a:off x="3644267" y="4264599"/>
                  <a:ext cx="198192" cy="208402"/>
                </a:xfrm>
                <a:prstGeom prst="roundRect">
                  <a:avLst/>
                </a:prstGeom>
                <a:grpFill/>
                <a:ln w="6350">
                  <a:solidFill>
                    <a:schemeClr val="bg1">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defTabSz="685800"/>
                  <a:endParaRPr lang="en-US" sz="1350" dirty="0">
                    <a:solidFill>
                      <a:srgbClr val="FFFFFF"/>
                    </a:solidFill>
                    <a:latin typeface="Open Sans Light"/>
                  </a:endParaRPr>
                </a:p>
              </p:txBody>
            </p:sp>
            <p:sp>
              <p:nvSpPr>
                <p:cNvPr id="82" name="Rounded Rectangle 81"/>
                <p:cNvSpPr/>
                <p:nvPr/>
              </p:nvSpPr>
              <p:spPr>
                <a:xfrm>
                  <a:off x="3118236" y="4604910"/>
                  <a:ext cx="1325063" cy="749537"/>
                </a:xfrm>
                <a:prstGeom prst="roundRect">
                  <a:avLst>
                    <a:gd name="adj" fmla="val 10313"/>
                  </a:avLst>
                </a:prstGeom>
                <a:grpFill/>
                <a:ln w="6350">
                  <a:solidFill>
                    <a:schemeClr val="bg1">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defTabSz="685800"/>
                  <a:endParaRPr lang="en-US" sz="1350" dirty="0">
                    <a:solidFill>
                      <a:srgbClr val="FFFFFF"/>
                    </a:solidFill>
                    <a:latin typeface="Open Sans Light"/>
                  </a:endParaRPr>
                </a:p>
              </p:txBody>
            </p:sp>
          </p:grpSp>
          <p:sp>
            <p:nvSpPr>
              <p:cNvPr id="79" name="Rectangle 78"/>
              <p:cNvSpPr/>
              <p:nvPr/>
            </p:nvSpPr>
            <p:spPr>
              <a:xfrm>
                <a:off x="3240827" y="5434677"/>
                <a:ext cx="1139628" cy="338555"/>
              </a:xfrm>
              <a:prstGeom prst="rect">
                <a:avLst/>
              </a:prstGeom>
              <a:noFill/>
            </p:spPr>
            <p:txBody>
              <a:bodyPr wrap="none">
                <a:spAutoFit/>
              </a:bodyPr>
              <a:lstStyle/>
              <a:p>
                <a:pPr defTabSz="685800"/>
                <a:r>
                  <a:rPr lang="en-US" sz="1050" dirty="0">
                    <a:solidFill>
                      <a:srgbClr val="FFFFFF"/>
                    </a:solidFill>
                  </a:rPr>
                  <a:t>Engagement</a:t>
                </a:r>
              </a:p>
            </p:txBody>
          </p:sp>
        </p:grpSp>
        <p:grpSp>
          <p:nvGrpSpPr>
            <p:cNvPr id="83" name="Group 82"/>
            <p:cNvGrpSpPr/>
            <p:nvPr/>
          </p:nvGrpSpPr>
          <p:grpSpPr>
            <a:xfrm>
              <a:off x="7610762" y="2672358"/>
              <a:ext cx="1325063" cy="1089848"/>
              <a:chOff x="3154754" y="4866594"/>
              <a:chExt cx="1325063" cy="1089848"/>
            </a:xfrm>
          </p:grpSpPr>
          <p:grpSp>
            <p:nvGrpSpPr>
              <p:cNvPr id="84" name="Group 83"/>
              <p:cNvGrpSpPr/>
              <p:nvPr/>
            </p:nvGrpSpPr>
            <p:grpSpPr>
              <a:xfrm>
                <a:off x="3154754" y="4866594"/>
                <a:ext cx="1325063" cy="1089848"/>
                <a:chOff x="3118236" y="4264599"/>
                <a:chExt cx="1325063" cy="1089848"/>
              </a:xfrm>
              <a:noFill/>
            </p:grpSpPr>
            <p:sp>
              <p:nvSpPr>
                <p:cNvPr id="86" name="Rounded Rectangle 85"/>
                <p:cNvSpPr/>
                <p:nvPr/>
              </p:nvSpPr>
              <p:spPr>
                <a:xfrm>
                  <a:off x="3717304" y="4473001"/>
                  <a:ext cx="56177" cy="131909"/>
                </a:xfrm>
                <a:prstGeom prst="roundRect">
                  <a:avLst/>
                </a:prstGeom>
                <a:grpFill/>
                <a:ln w="6350">
                  <a:solidFill>
                    <a:schemeClr val="bg1">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defTabSz="685800"/>
                  <a:endParaRPr lang="en-US" sz="1350" dirty="0">
                    <a:solidFill>
                      <a:srgbClr val="FFFFFF"/>
                    </a:solidFill>
                    <a:latin typeface="Open Sans Light"/>
                  </a:endParaRPr>
                </a:p>
              </p:txBody>
            </p:sp>
            <p:sp>
              <p:nvSpPr>
                <p:cNvPr id="87" name="Rounded Rectangle 86"/>
                <p:cNvSpPr/>
                <p:nvPr/>
              </p:nvSpPr>
              <p:spPr>
                <a:xfrm>
                  <a:off x="3644267" y="4264599"/>
                  <a:ext cx="198192" cy="208402"/>
                </a:xfrm>
                <a:prstGeom prst="roundRect">
                  <a:avLst/>
                </a:prstGeom>
                <a:grpFill/>
                <a:ln w="6350">
                  <a:solidFill>
                    <a:schemeClr val="bg1">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defTabSz="685800"/>
                  <a:endParaRPr lang="en-US" sz="1350" dirty="0">
                    <a:solidFill>
                      <a:srgbClr val="FFFFFF"/>
                    </a:solidFill>
                    <a:latin typeface="Open Sans Light"/>
                  </a:endParaRPr>
                </a:p>
              </p:txBody>
            </p:sp>
            <p:sp>
              <p:nvSpPr>
                <p:cNvPr id="88" name="Rounded Rectangle 87"/>
                <p:cNvSpPr/>
                <p:nvPr/>
              </p:nvSpPr>
              <p:spPr>
                <a:xfrm>
                  <a:off x="3118236" y="4604910"/>
                  <a:ext cx="1325063" cy="749537"/>
                </a:xfrm>
                <a:prstGeom prst="roundRect">
                  <a:avLst>
                    <a:gd name="adj" fmla="val 10313"/>
                  </a:avLst>
                </a:prstGeom>
                <a:grpFill/>
                <a:ln w="6350">
                  <a:solidFill>
                    <a:schemeClr val="bg1">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defTabSz="685800"/>
                  <a:endParaRPr lang="en-US" sz="1350" dirty="0">
                    <a:solidFill>
                      <a:srgbClr val="FFFFFF"/>
                    </a:solidFill>
                    <a:latin typeface="Open Sans Light"/>
                  </a:endParaRPr>
                </a:p>
              </p:txBody>
            </p:sp>
          </p:grpSp>
          <p:sp>
            <p:nvSpPr>
              <p:cNvPr id="85" name="Rectangle 84"/>
              <p:cNvSpPr/>
              <p:nvPr/>
            </p:nvSpPr>
            <p:spPr>
              <a:xfrm>
                <a:off x="3221717" y="5206594"/>
                <a:ext cx="1176563" cy="553997"/>
              </a:xfrm>
              <a:prstGeom prst="rect">
                <a:avLst/>
              </a:prstGeom>
              <a:noFill/>
            </p:spPr>
            <p:txBody>
              <a:bodyPr wrap="square">
                <a:spAutoFit/>
              </a:bodyPr>
              <a:lstStyle/>
              <a:p>
                <a:pPr algn="ctr" defTabSz="685800"/>
                <a:r>
                  <a:rPr lang="en-US" sz="1050" dirty="0">
                    <a:solidFill>
                      <a:srgbClr val="FFFFFF"/>
                    </a:solidFill>
                  </a:rPr>
                  <a:t>Make people healthier</a:t>
                </a:r>
              </a:p>
            </p:txBody>
          </p:sp>
        </p:grpSp>
        <p:grpSp>
          <p:nvGrpSpPr>
            <p:cNvPr id="89" name="Group 88"/>
            <p:cNvGrpSpPr/>
            <p:nvPr/>
          </p:nvGrpSpPr>
          <p:grpSpPr>
            <a:xfrm>
              <a:off x="9972236" y="2672358"/>
              <a:ext cx="1325063" cy="1089848"/>
              <a:chOff x="3154754" y="4866594"/>
              <a:chExt cx="1325063" cy="1089848"/>
            </a:xfrm>
          </p:grpSpPr>
          <p:grpSp>
            <p:nvGrpSpPr>
              <p:cNvPr id="90" name="Group 89"/>
              <p:cNvGrpSpPr/>
              <p:nvPr/>
            </p:nvGrpSpPr>
            <p:grpSpPr>
              <a:xfrm>
                <a:off x="3154754" y="4866594"/>
                <a:ext cx="1325063" cy="1089848"/>
                <a:chOff x="3118236" y="4264599"/>
                <a:chExt cx="1325063" cy="1089848"/>
              </a:xfrm>
              <a:noFill/>
            </p:grpSpPr>
            <p:sp>
              <p:nvSpPr>
                <p:cNvPr id="92" name="Rounded Rectangle 91"/>
                <p:cNvSpPr/>
                <p:nvPr/>
              </p:nvSpPr>
              <p:spPr>
                <a:xfrm>
                  <a:off x="3717304" y="4473001"/>
                  <a:ext cx="56177" cy="131909"/>
                </a:xfrm>
                <a:prstGeom prst="roundRect">
                  <a:avLst/>
                </a:prstGeom>
                <a:grpFill/>
                <a:ln w="6350">
                  <a:solidFill>
                    <a:schemeClr val="bg1">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defTabSz="685800"/>
                  <a:endParaRPr lang="en-US" sz="1350" dirty="0">
                    <a:solidFill>
                      <a:srgbClr val="FFFFFF"/>
                    </a:solidFill>
                    <a:latin typeface="Open Sans Light"/>
                  </a:endParaRPr>
                </a:p>
              </p:txBody>
            </p:sp>
            <p:sp>
              <p:nvSpPr>
                <p:cNvPr id="93" name="Rounded Rectangle 92"/>
                <p:cNvSpPr/>
                <p:nvPr/>
              </p:nvSpPr>
              <p:spPr>
                <a:xfrm>
                  <a:off x="3644267" y="4264599"/>
                  <a:ext cx="198192" cy="208402"/>
                </a:xfrm>
                <a:prstGeom prst="roundRect">
                  <a:avLst/>
                </a:prstGeom>
                <a:grpFill/>
                <a:ln w="6350">
                  <a:solidFill>
                    <a:schemeClr val="bg1">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defTabSz="685800"/>
                  <a:endParaRPr lang="en-US" sz="1350" dirty="0">
                    <a:solidFill>
                      <a:srgbClr val="FFFFFF"/>
                    </a:solidFill>
                    <a:latin typeface="Open Sans Light"/>
                  </a:endParaRPr>
                </a:p>
              </p:txBody>
            </p:sp>
            <p:sp>
              <p:nvSpPr>
                <p:cNvPr id="94" name="Rounded Rectangle 93"/>
                <p:cNvSpPr/>
                <p:nvPr/>
              </p:nvSpPr>
              <p:spPr>
                <a:xfrm>
                  <a:off x="3118236" y="4604910"/>
                  <a:ext cx="1325063" cy="749537"/>
                </a:xfrm>
                <a:prstGeom prst="roundRect">
                  <a:avLst>
                    <a:gd name="adj" fmla="val 10313"/>
                  </a:avLst>
                </a:prstGeom>
                <a:grpFill/>
                <a:ln w="6350">
                  <a:solidFill>
                    <a:schemeClr val="bg1">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defTabSz="685800"/>
                  <a:endParaRPr lang="en-US" sz="1350" dirty="0">
                    <a:solidFill>
                      <a:srgbClr val="FFFFFF"/>
                    </a:solidFill>
                    <a:latin typeface="Open Sans Light"/>
                  </a:endParaRPr>
                </a:p>
              </p:txBody>
            </p:sp>
          </p:grpSp>
          <p:sp>
            <p:nvSpPr>
              <p:cNvPr id="91" name="Rectangle 90"/>
              <p:cNvSpPr/>
              <p:nvPr/>
            </p:nvSpPr>
            <p:spPr>
              <a:xfrm>
                <a:off x="3312401" y="5295469"/>
                <a:ext cx="1009767" cy="553997"/>
              </a:xfrm>
              <a:prstGeom prst="rect">
                <a:avLst/>
              </a:prstGeom>
              <a:noFill/>
            </p:spPr>
            <p:txBody>
              <a:bodyPr wrap="square">
                <a:spAutoFit/>
              </a:bodyPr>
              <a:lstStyle/>
              <a:p>
                <a:pPr algn="ctr" defTabSz="685800"/>
                <a:r>
                  <a:rPr lang="en-US" sz="1050" dirty="0">
                    <a:solidFill>
                      <a:srgbClr val="FFFFFF"/>
                    </a:solidFill>
                  </a:rPr>
                  <a:t>Surplus sharing</a:t>
                </a:r>
              </a:p>
            </p:txBody>
          </p:sp>
        </p:grpSp>
        <p:sp>
          <p:nvSpPr>
            <p:cNvPr id="9" name="Chevron 8"/>
            <p:cNvSpPr/>
            <p:nvPr/>
          </p:nvSpPr>
          <p:spPr>
            <a:xfrm>
              <a:off x="4656190" y="3136232"/>
              <a:ext cx="309511" cy="522514"/>
            </a:xfrm>
            <a:prstGeom prst="chevron">
              <a:avLst/>
            </a:prstGeom>
            <a:solidFill>
              <a:schemeClr val="bg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srgbClr val="595959"/>
                </a:solidFill>
              </a:endParaRPr>
            </a:p>
          </p:txBody>
        </p:sp>
        <p:sp>
          <p:nvSpPr>
            <p:cNvPr id="96" name="Chevron 95"/>
            <p:cNvSpPr/>
            <p:nvPr/>
          </p:nvSpPr>
          <p:spPr>
            <a:xfrm>
              <a:off x="7013033" y="3136232"/>
              <a:ext cx="309511" cy="522514"/>
            </a:xfrm>
            <a:prstGeom prst="chevron">
              <a:avLst/>
            </a:prstGeom>
            <a:solidFill>
              <a:schemeClr val="bg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srgbClr val="595959"/>
                </a:solidFill>
              </a:endParaRPr>
            </a:p>
          </p:txBody>
        </p:sp>
        <p:sp>
          <p:nvSpPr>
            <p:cNvPr id="97" name="Chevron 96"/>
            <p:cNvSpPr/>
            <p:nvPr/>
          </p:nvSpPr>
          <p:spPr>
            <a:xfrm>
              <a:off x="9276184" y="3136232"/>
              <a:ext cx="309511" cy="522514"/>
            </a:xfrm>
            <a:prstGeom prst="chevron">
              <a:avLst/>
            </a:prstGeom>
            <a:solidFill>
              <a:schemeClr val="bg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srgbClr val="595959"/>
                </a:solidFill>
              </a:endParaRPr>
            </a:p>
          </p:txBody>
        </p:sp>
        <p:sp>
          <p:nvSpPr>
            <p:cNvPr id="104" name="TextBox 103"/>
            <p:cNvSpPr txBox="1"/>
            <p:nvPr/>
          </p:nvSpPr>
          <p:spPr>
            <a:xfrm>
              <a:off x="2110944" y="3310841"/>
              <a:ext cx="409848" cy="553997"/>
            </a:xfrm>
            <a:prstGeom prst="rect">
              <a:avLst/>
            </a:prstGeom>
            <a:noFill/>
          </p:spPr>
          <p:txBody>
            <a:bodyPr wrap="square" rtlCol="0">
              <a:spAutoFit/>
            </a:bodyPr>
            <a:lstStyle/>
            <a:p>
              <a:pPr algn="ctr" defTabSz="685800"/>
              <a:r>
                <a:rPr lang="en-ZA" sz="2100" b="1" dirty="0">
                  <a:solidFill>
                    <a:srgbClr val="FFFFFF"/>
                  </a:solidFill>
                  <a:latin typeface="Open Sans Light"/>
                </a:rPr>
                <a:t>=</a:t>
              </a:r>
            </a:p>
          </p:txBody>
        </p:sp>
        <p:sp>
          <p:nvSpPr>
            <p:cNvPr id="70" name="TextBox 69"/>
            <p:cNvSpPr txBox="1"/>
            <p:nvPr/>
          </p:nvSpPr>
          <p:spPr>
            <a:xfrm>
              <a:off x="5232149" y="3868439"/>
              <a:ext cx="962229" cy="1815881"/>
            </a:xfrm>
            <a:prstGeom prst="rect">
              <a:avLst/>
            </a:prstGeom>
            <a:noFill/>
          </p:spPr>
          <p:txBody>
            <a:bodyPr wrap="none" rtlCol="0">
              <a:spAutoFit/>
            </a:bodyPr>
            <a:lstStyle/>
            <a:p>
              <a:pPr defTabSz="685800"/>
              <a:r>
                <a:rPr lang="en-US" sz="825" dirty="0">
                  <a:solidFill>
                    <a:srgbClr val="FFFFFF"/>
                  </a:solidFill>
                  <a:latin typeface="Open Sans Light"/>
                </a:rPr>
                <a:t>Screening</a:t>
              </a:r>
            </a:p>
            <a:p>
              <a:pPr defTabSz="685800"/>
              <a:endParaRPr lang="en-US" sz="825" dirty="0">
                <a:solidFill>
                  <a:srgbClr val="FFFFFF"/>
                </a:solidFill>
                <a:latin typeface="Open Sans Light"/>
              </a:endParaRPr>
            </a:p>
            <a:p>
              <a:pPr defTabSz="685800"/>
              <a:endParaRPr lang="en-US" sz="825" dirty="0">
                <a:solidFill>
                  <a:srgbClr val="FFFFFF"/>
                </a:solidFill>
                <a:latin typeface="Open Sans Light"/>
              </a:endParaRPr>
            </a:p>
            <a:p>
              <a:pPr defTabSz="685800"/>
              <a:r>
                <a:rPr lang="en-US" sz="825" dirty="0">
                  <a:solidFill>
                    <a:srgbClr val="FFFFFF"/>
                  </a:solidFill>
                  <a:latin typeface="Open Sans Light"/>
                </a:rPr>
                <a:t>Exercise</a:t>
              </a:r>
            </a:p>
            <a:p>
              <a:pPr defTabSz="685800"/>
              <a:endParaRPr lang="en-US" sz="825" dirty="0">
                <a:solidFill>
                  <a:srgbClr val="FFFFFF"/>
                </a:solidFill>
                <a:latin typeface="Open Sans Light"/>
              </a:endParaRPr>
            </a:p>
            <a:p>
              <a:pPr defTabSz="685800"/>
              <a:endParaRPr lang="en-US" sz="825" dirty="0">
                <a:solidFill>
                  <a:srgbClr val="FFFFFF"/>
                </a:solidFill>
                <a:latin typeface="Open Sans Light"/>
              </a:endParaRPr>
            </a:p>
            <a:p>
              <a:pPr defTabSz="685800"/>
              <a:r>
                <a:rPr lang="en-US" sz="825" dirty="0">
                  <a:solidFill>
                    <a:srgbClr val="FFFFFF"/>
                  </a:solidFill>
                  <a:latin typeface="Open Sans Light"/>
                </a:rPr>
                <a:t>Nutrition</a:t>
              </a:r>
            </a:p>
            <a:p>
              <a:pPr defTabSz="685800"/>
              <a:endParaRPr lang="en-US" sz="825" dirty="0">
                <a:solidFill>
                  <a:srgbClr val="FFFFFF"/>
                </a:solidFill>
                <a:latin typeface="Open Sans Light"/>
              </a:endParaRPr>
            </a:p>
            <a:p>
              <a:pPr defTabSz="685800"/>
              <a:endParaRPr lang="en-US" sz="825" dirty="0">
                <a:solidFill>
                  <a:srgbClr val="FFFFFF"/>
                </a:solidFill>
                <a:latin typeface="Open Sans Light"/>
              </a:endParaRPr>
            </a:p>
            <a:p>
              <a:pPr defTabSz="685800"/>
              <a:r>
                <a:rPr lang="en-US" sz="825" dirty="0">
                  <a:solidFill>
                    <a:srgbClr val="FFFFFF"/>
                  </a:solidFill>
                  <a:latin typeface="Open Sans Light"/>
                </a:rPr>
                <a:t>Weight Loss</a:t>
              </a:r>
            </a:p>
          </p:txBody>
        </p:sp>
        <p:pic>
          <p:nvPicPr>
            <p:cNvPr id="71" name="Picture 70"/>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60239" y="5421138"/>
              <a:ext cx="252449" cy="246163"/>
            </a:xfrm>
            <a:prstGeom prst="rect">
              <a:avLst/>
            </a:prstGeom>
          </p:spPr>
        </p:pic>
        <p:pic>
          <p:nvPicPr>
            <p:cNvPr id="76" name="Picture 7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69227" y="4374025"/>
              <a:ext cx="223141" cy="322776"/>
            </a:xfrm>
            <a:prstGeom prst="rect">
              <a:avLst/>
            </a:prstGeom>
          </p:spPr>
        </p:pic>
        <p:pic>
          <p:nvPicPr>
            <p:cNvPr id="77" name="Picture 76"/>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11371" y="3916390"/>
              <a:ext cx="331797" cy="290017"/>
            </a:xfrm>
            <a:prstGeom prst="rect">
              <a:avLst/>
            </a:prstGeom>
          </p:spPr>
        </p:pic>
        <p:pic>
          <p:nvPicPr>
            <p:cNvPr id="78" name="Picture 77"/>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54430" y="4915708"/>
              <a:ext cx="258258" cy="317647"/>
            </a:xfrm>
            <a:prstGeom prst="rect">
              <a:avLst/>
            </a:prstGeom>
          </p:spPr>
        </p:pic>
        <p:pic>
          <p:nvPicPr>
            <p:cNvPr id="95" name="Picture 9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6855" y="3384757"/>
              <a:ext cx="1047750" cy="252624"/>
            </a:xfrm>
            <a:prstGeom prst="rect">
              <a:avLst/>
            </a:prstGeom>
          </p:spPr>
        </p:pic>
        <p:sp>
          <p:nvSpPr>
            <p:cNvPr id="105" name="TextBox 104"/>
            <p:cNvSpPr txBox="1"/>
            <p:nvPr/>
          </p:nvSpPr>
          <p:spPr>
            <a:xfrm>
              <a:off x="2937809" y="3832139"/>
              <a:ext cx="1062684" cy="1815881"/>
            </a:xfrm>
            <a:prstGeom prst="rect">
              <a:avLst/>
            </a:prstGeom>
            <a:noFill/>
          </p:spPr>
          <p:txBody>
            <a:bodyPr wrap="none" rtlCol="0">
              <a:spAutoFit/>
            </a:bodyPr>
            <a:lstStyle/>
            <a:p>
              <a:pPr defTabSz="685800"/>
              <a:r>
                <a:rPr lang="en-US" sz="825" dirty="0">
                  <a:solidFill>
                    <a:srgbClr val="FFFFFF"/>
                  </a:solidFill>
                  <a:latin typeface="Open Sans Light"/>
                </a:rPr>
                <a:t>Vitality Age</a:t>
              </a:r>
            </a:p>
            <a:p>
              <a:pPr defTabSz="685800"/>
              <a:endParaRPr lang="en-US" sz="825" dirty="0">
                <a:solidFill>
                  <a:srgbClr val="FFFFFF"/>
                </a:solidFill>
                <a:latin typeface="Open Sans Light"/>
              </a:endParaRPr>
            </a:p>
            <a:p>
              <a:pPr defTabSz="685800"/>
              <a:endParaRPr lang="en-US" sz="825" dirty="0">
                <a:solidFill>
                  <a:srgbClr val="FFFFFF"/>
                </a:solidFill>
                <a:latin typeface="Open Sans Light"/>
              </a:endParaRPr>
            </a:p>
            <a:p>
              <a:pPr defTabSz="685800"/>
              <a:r>
                <a:rPr lang="en-US" sz="825" dirty="0">
                  <a:solidFill>
                    <a:srgbClr val="FFFFFF"/>
                  </a:solidFill>
                  <a:latin typeface="Open Sans Light"/>
                </a:rPr>
                <a:t>Vitality Points</a:t>
              </a:r>
            </a:p>
            <a:p>
              <a:pPr defTabSz="685800"/>
              <a:endParaRPr lang="en-US" sz="825" dirty="0">
                <a:solidFill>
                  <a:srgbClr val="FFFFFF"/>
                </a:solidFill>
                <a:latin typeface="Open Sans Light"/>
              </a:endParaRPr>
            </a:p>
            <a:p>
              <a:pPr defTabSz="685800"/>
              <a:endParaRPr lang="en-US" sz="825" dirty="0">
                <a:solidFill>
                  <a:srgbClr val="FFFFFF"/>
                </a:solidFill>
                <a:latin typeface="Open Sans Light"/>
              </a:endParaRPr>
            </a:p>
            <a:p>
              <a:pPr defTabSz="685800"/>
              <a:r>
                <a:rPr lang="en-US" sz="825" dirty="0">
                  <a:solidFill>
                    <a:srgbClr val="FFFFFF"/>
                  </a:solidFill>
                  <a:latin typeface="Open Sans Light"/>
                </a:rPr>
                <a:t>Vitality Status</a:t>
              </a:r>
            </a:p>
            <a:p>
              <a:pPr defTabSz="685800"/>
              <a:endParaRPr lang="en-US" sz="825" dirty="0">
                <a:solidFill>
                  <a:srgbClr val="FFFFFF"/>
                </a:solidFill>
                <a:latin typeface="Open Sans Light"/>
              </a:endParaRPr>
            </a:p>
            <a:p>
              <a:pPr defTabSz="685800"/>
              <a:endParaRPr lang="en-US" sz="825" dirty="0">
                <a:solidFill>
                  <a:srgbClr val="FFFFFF"/>
                </a:solidFill>
                <a:latin typeface="Open Sans Light"/>
              </a:endParaRPr>
            </a:p>
            <a:p>
              <a:pPr defTabSz="685800"/>
              <a:r>
                <a:rPr lang="en-US" sz="825" dirty="0">
                  <a:solidFill>
                    <a:srgbClr val="FFFFFF"/>
                  </a:solidFill>
                  <a:latin typeface="Open Sans Light"/>
                </a:rPr>
                <a:t>Rewards</a:t>
              </a:r>
            </a:p>
          </p:txBody>
        </p:sp>
        <p:pic>
          <p:nvPicPr>
            <p:cNvPr id="112" name="Picture 1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81578" y="4664182"/>
              <a:ext cx="120124" cy="383200"/>
            </a:xfrm>
            <a:prstGeom prst="rect">
              <a:avLst/>
            </a:prstGeom>
          </p:spPr>
        </p:pic>
        <p:pic>
          <p:nvPicPr>
            <p:cNvPr id="113" name="Picture 14"/>
            <p:cNvPicPr>
              <a:picLocks noChangeAspect="1" noChangeArrowheads="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backgroundRemoval t="0" b="100000" l="0" r="100000"/>
                      </a14:imgEffect>
                    </a14:imgLayer>
                  </a14:imgProps>
                </a:ext>
              </a:extLst>
            </a:blip>
            <a:srcRect/>
            <a:stretch>
              <a:fillRect/>
            </a:stretch>
          </p:blipFill>
          <p:spPr bwMode="auto">
            <a:xfrm>
              <a:off x="3960964" y="5233355"/>
              <a:ext cx="426014" cy="346955"/>
            </a:xfrm>
            <a:prstGeom prst="rect">
              <a:avLst/>
            </a:prstGeom>
            <a:noFill/>
            <a:ln w="9525">
              <a:noFill/>
              <a:miter lim="800000"/>
              <a:headEnd/>
              <a:tailEnd/>
            </a:ln>
            <a:effectLst/>
          </p:spPr>
        </p:pic>
        <p:pic>
          <p:nvPicPr>
            <p:cNvPr id="114" name="Picture 113" descr="Untitled5.png"/>
            <p:cNvPicPr>
              <a:picLocks noChangeAspect="1"/>
            </p:cNvPicPr>
            <p:nvPr/>
          </p:nvPicPr>
          <p:blipFill rotWithShape="1">
            <a:blip r:embed="rId10" cstate="print">
              <a:extLst>
                <a:ext uri="{28A0092B-C50C-407E-A947-70E740481C1C}">
                  <a14:useLocalDpi xmlns:a14="http://schemas.microsoft.com/office/drawing/2010/main"/>
                </a:ext>
              </a:extLst>
            </a:blip>
            <a:srcRect l="34463" t="17008" r="45018" b="63791"/>
            <a:stretch/>
          </p:blipFill>
          <p:spPr>
            <a:xfrm>
              <a:off x="3781546" y="3841888"/>
              <a:ext cx="590300" cy="312021"/>
            </a:xfrm>
            <a:prstGeom prst="rect">
              <a:avLst/>
            </a:prstGeom>
          </p:spPr>
        </p:pic>
        <p:pic>
          <p:nvPicPr>
            <p:cNvPr id="115" name="image60.png" descr="http://piperreport.com/wp-content/uploads/2012/08/Wellness-Incentives-Lessons-from-Germany.jpg"/>
            <p:cNvPicPr/>
            <p:nvPr/>
          </p:nvPicPr>
          <p:blipFill>
            <a:blip r:embed="rId11" cstate="print">
              <a:extLst>
                <a:ext uri="{28A0092B-C50C-407E-A947-70E740481C1C}">
                  <a14:useLocalDpi xmlns:a14="http://schemas.microsoft.com/office/drawing/2010/main"/>
                </a:ext>
              </a:extLst>
            </a:blip>
            <a:stretch>
              <a:fillRect/>
            </a:stretch>
          </p:blipFill>
          <p:spPr>
            <a:xfrm>
              <a:off x="3824001" y="4379926"/>
              <a:ext cx="635279" cy="180498"/>
            </a:xfrm>
            <a:prstGeom prst="rect">
              <a:avLst/>
            </a:prstGeom>
            <a:ln w="12700">
              <a:miter lim="400000"/>
            </a:ln>
          </p:spPr>
        </p:pic>
        <p:sp>
          <p:nvSpPr>
            <p:cNvPr id="123" name="TextBox 122"/>
            <p:cNvSpPr txBox="1"/>
            <p:nvPr/>
          </p:nvSpPr>
          <p:spPr>
            <a:xfrm>
              <a:off x="7537590" y="3841889"/>
              <a:ext cx="1037449" cy="2154436"/>
            </a:xfrm>
            <a:prstGeom prst="rect">
              <a:avLst/>
            </a:prstGeom>
            <a:noFill/>
          </p:spPr>
          <p:txBody>
            <a:bodyPr wrap="square" rtlCol="0">
              <a:spAutoFit/>
            </a:bodyPr>
            <a:lstStyle/>
            <a:p>
              <a:pPr defTabSz="685800"/>
              <a:r>
                <a:rPr lang="en-US" sz="825" dirty="0">
                  <a:solidFill>
                    <a:srgbClr val="FFFFFF"/>
                  </a:solidFill>
                  <a:latin typeface="Open Sans Light"/>
                </a:rPr>
                <a:t>Morbidity &amp; mortality</a:t>
              </a:r>
            </a:p>
            <a:p>
              <a:pPr defTabSz="685800"/>
              <a:endParaRPr lang="en-US" sz="825" dirty="0">
                <a:solidFill>
                  <a:srgbClr val="FFFFFF"/>
                </a:solidFill>
                <a:latin typeface="Open Sans Light"/>
              </a:endParaRPr>
            </a:p>
            <a:p>
              <a:pPr defTabSz="685800"/>
              <a:endParaRPr lang="en-US" sz="825" dirty="0">
                <a:solidFill>
                  <a:srgbClr val="FFFFFF"/>
                </a:solidFill>
                <a:latin typeface="Open Sans Light"/>
              </a:endParaRPr>
            </a:p>
            <a:p>
              <a:pPr defTabSz="685800"/>
              <a:endParaRPr lang="en-US" sz="825" dirty="0">
                <a:solidFill>
                  <a:srgbClr val="FFFFFF"/>
                </a:solidFill>
                <a:latin typeface="Open Sans Light"/>
              </a:endParaRPr>
            </a:p>
            <a:p>
              <a:pPr defTabSz="685800"/>
              <a:r>
                <a:rPr lang="en-US" sz="825" dirty="0">
                  <a:solidFill>
                    <a:srgbClr val="FFFFFF"/>
                  </a:solidFill>
                  <a:latin typeface="Open Sans Light"/>
                </a:rPr>
                <a:t>Accidents</a:t>
              </a:r>
            </a:p>
            <a:p>
              <a:pPr defTabSz="685800"/>
              <a:endParaRPr lang="en-US" sz="825" dirty="0">
                <a:solidFill>
                  <a:srgbClr val="FFFFFF"/>
                </a:solidFill>
                <a:latin typeface="Open Sans Light"/>
              </a:endParaRPr>
            </a:p>
            <a:p>
              <a:pPr defTabSz="685800"/>
              <a:endParaRPr lang="en-US" sz="825" dirty="0">
                <a:solidFill>
                  <a:srgbClr val="FFFFFF"/>
                </a:solidFill>
                <a:latin typeface="Open Sans Light"/>
              </a:endParaRPr>
            </a:p>
            <a:p>
              <a:pPr defTabSz="685800"/>
              <a:endParaRPr lang="en-US" sz="825" dirty="0">
                <a:solidFill>
                  <a:srgbClr val="FFFFFF"/>
                </a:solidFill>
                <a:latin typeface="Open Sans Light"/>
              </a:endParaRPr>
            </a:p>
            <a:p>
              <a:pPr defTabSz="685800"/>
              <a:r>
                <a:rPr lang="en-US" sz="825" dirty="0">
                  <a:solidFill>
                    <a:srgbClr val="FFFFFF"/>
                  </a:solidFill>
                  <a:latin typeface="Open Sans Light"/>
                </a:rPr>
                <a:t>Defaults</a:t>
              </a:r>
            </a:p>
            <a:p>
              <a:pPr defTabSz="685800"/>
              <a:endParaRPr lang="en-US" sz="825" dirty="0">
                <a:solidFill>
                  <a:srgbClr val="FFFFFF"/>
                </a:solidFill>
                <a:latin typeface="Open Sans Light"/>
              </a:endParaRPr>
            </a:p>
            <a:p>
              <a:pPr defTabSz="685800"/>
              <a:endParaRPr lang="en-US" sz="825" dirty="0">
                <a:solidFill>
                  <a:srgbClr val="FFFFFF"/>
                </a:solidFill>
                <a:latin typeface="Open Sans Light"/>
              </a:endParaRPr>
            </a:p>
          </p:txBody>
        </p:sp>
        <p:pic>
          <p:nvPicPr>
            <p:cNvPr id="7" name="Picture 6"/>
            <p:cNvPicPr>
              <a:picLocks noChangeAspect="1"/>
            </p:cNvPicPr>
            <p:nvPr/>
          </p:nvPicPr>
          <p:blipFill rotWithShape="1">
            <a:blip r:embed="rId12" cstate="print">
              <a:extLst>
                <a:ext uri="{28A0092B-C50C-407E-A947-70E740481C1C}">
                  <a14:useLocalDpi xmlns:a14="http://schemas.microsoft.com/office/drawing/2010/main" val="0"/>
                </a:ext>
              </a:extLst>
            </a:blip>
            <a:srcRect r="71601"/>
            <a:stretch/>
          </p:blipFill>
          <p:spPr>
            <a:xfrm>
              <a:off x="8455013" y="3830704"/>
              <a:ext cx="640738" cy="529400"/>
            </a:xfrm>
            <a:prstGeom prst="rect">
              <a:avLst/>
            </a:prstGeom>
          </p:spPr>
        </p:pic>
        <p:pic>
          <p:nvPicPr>
            <p:cNvPr id="128" name="Picture 127"/>
            <p:cNvPicPr>
              <a:picLocks noChangeAspect="1"/>
            </p:cNvPicPr>
            <p:nvPr/>
          </p:nvPicPr>
          <p:blipFill rotWithShape="1">
            <a:blip r:embed="rId12" cstate="print">
              <a:extLst>
                <a:ext uri="{28A0092B-C50C-407E-A947-70E740481C1C}">
                  <a14:useLocalDpi xmlns:a14="http://schemas.microsoft.com/office/drawing/2010/main" val="0"/>
                </a:ext>
              </a:extLst>
            </a:blip>
            <a:srcRect l="37826" t="-1919" r="33775" b="1919"/>
            <a:stretch/>
          </p:blipFill>
          <p:spPr>
            <a:xfrm>
              <a:off x="8455013" y="4506426"/>
              <a:ext cx="640738" cy="529400"/>
            </a:xfrm>
            <a:prstGeom prst="rect">
              <a:avLst/>
            </a:prstGeom>
          </p:spPr>
        </p:pic>
        <p:pic>
          <p:nvPicPr>
            <p:cNvPr id="129" name="Picture 128"/>
            <p:cNvPicPr>
              <a:picLocks noChangeAspect="1"/>
            </p:cNvPicPr>
            <p:nvPr/>
          </p:nvPicPr>
          <p:blipFill rotWithShape="1">
            <a:blip r:embed="rId12" cstate="print">
              <a:extLst>
                <a:ext uri="{28A0092B-C50C-407E-A947-70E740481C1C}">
                  <a14:useLocalDpi xmlns:a14="http://schemas.microsoft.com/office/drawing/2010/main" val="0"/>
                </a:ext>
              </a:extLst>
            </a:blip>
            <a:srcRect l="74301" t="-1919" r="-2700" b="1919"/>
            <a:stretch/>
          </p:blipFill>
          <p:spPr>
            <a:xfrm>
              <a:off x="8474634" y="5106046"/>
              <a:ext cx="640738" cy="529400"/>
            </a:xfrm>
            <a:prstGeom prst="rect">
              <a:avLst/>
            </a:prstGeom>
          </p:spPr>
        </p:pic>
        <p:sp>
          <p:nvSpPr>
            <p:cNvPr id="130" name="TextBox 129"/>
            <p:cNvSpPr txBox="1"/>
            <p:nvPr/>
          </p:nvSpPr>
          <p:spPr>
            <a:xfrm>
              <a:off x="9866432" y="3854494"/>
              <a:ext cx="1167697" cy="1815881"/>
            </a:xfrm>
            <a:prstGeom prst="rect">
              <a:avLst/>
            </a:prstGeom>
            <a:noFill/>
          </p:spPr>
          <p:txBody>
            <a:bodyPr wrap="square" rtlCol="0">
              <a:spAutoFit/>
            </a:bodyPr>
            <a:lstStyle/>
            <a:p>
              <a:pPr defTabSz="685800"/>
              <a:r>
                <a:rPr lang="en-US" sz="825" dirty="0">
                  <a:solidFill>
                    <a:srgbClr val="FFFFFF"/>
                  </a:solidFill>
                  <a:latin typeface="Open Sans Light"/>
                </a:rPr>
                <a:t>Health insurance</a:t>
              </a:r>
            </a:p>
            <a:p>
              <a:pPr defTabSz="685800"/>
              <a:endParaRPr lang="en-US" sz="825" dirty="0">
                <a:solidFill>
                  <a:srgbClr val="FFFFFF"/>
                </a:solidFill>
                <a:latin typeface="Open Sans Light"/>
              </a:endParaRPr>
            </a:p>
            <a:p>
              <a:pPr defTabSz="685800"/>
              <a:r>
                <a:rPr lang="en-US" sz="825" dirty="0">
                  <a:solidFill>
                    <a:srgbClr val="FFFFFF"/>
                  </a:solidFill>
                  <a:latin typeface="Open Sans Light"/>
                </a:rPr>
                <a:t>Life insurance</a:t>
              </a:r>
            </a:p>
            <a:p>
              <a:pPr defTabSz="685800"/>
              <a:endParaRPr lang="en-US" sz="825" dirty="0">
                <a:solidFill>
                  <a:srgbClr val="FFFFFF"/>
                </a:solidFill>
                <a:latin typeface="Open Sans Light"/>
              </a:endParaRPr>
            </a:p>
            <a:p>
              <a:pPr defTabSz="685800"/>
              <a:endParaRPr lang="en-US" sz="825" dirty="0">
                <a:solidFill>
                  <a:srgbClr val="FFFFFF"/>
                </a:solidFill>
                <a:latin typeface="Open Sans Light"/>
              </a:endParaRPr>
            </a:p>
            <a:p>
              <a:pPr defTabSz="685800"/>
              <a:r>
                <a:rPr lang="en-US" sz="825" dirty="0">
                  <a:solidFill>
                    <a:srgbClr val="FFFFFF"/>
                  </a:solidFill>
                  <a:latin typeface="Open Sans Light"/>
                </a:rPr>
                <a:t>Short-term insurance</a:t>
              </a:r>
            </a:p>
            <a:p>
              <a:pPr defTabSz="685800"/>
              <a:endParaRPr lang="en-US" sz="825" dirty="0">
                <a:solidFill>
                  <a:srgbClr val="FFFFFF"/>
                </a:solidFill>
                <a:latin typeface="Open Sans Light"/>
              </a:endParaRPr>
            </a:p>
            <a:p>
              <a:pPr defTabSz="685800"/>
              <a:r>
                <a:rPr lang="en-US" sz="825" dirty="0">
                  <a:solidFill>
                    <a:srgbClr val="FFFFFF"/>
                  </a:solidFill>
                  <a:latin typeface="Open Sans Light"/>
                </a:rPr>
                <a:t>Banking</a:t>
              </a:r>
            </a:p>
          </p:txBody>
        </p:sp>
        <p:grpSp>
          <p:nvGrpSpPr>
            <p:cNvPr id="131" name="Group 130"/>
            <p:cNvGrpSpPr/>
            <p:nvPr/>
          </p:nvGrpSpPr>
          <p:grpSpPr>
            <a:xfrm>
              <a:off x="11000123" y="3848119"/>
              <a:ext cx="274320" cy="274320"/>
              <a:chOff x="1593281" y="876281"/>
              <a:chExt cx="527057" cy="527057"/>
            </a:xfrm>
          </p:grpSpPr>
          <p:sp>
            <p:nvSpPr>
              <p:cNvPr id="132" name="Oval 131"/>
              <p:cNvSpPr/>
              <p:nvPr/>
            </p:nvSpPr>
            <p:spPr>
              <a:xfrm>
                <a:off x="1593281" y="876281"/>
                <a:ext cx="527057" cy="527057"/>
              </a:xfrm>
              <a:prstGeom prst="ellipse">
                <a:avLst/>
              </a:prstGeom>
              <a:noFill/>
              <a:ln w="127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pic>
            <p:nvPicPr>
              <p:cNvPr id="133" name="Picture 132"/>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1681540" y="955863"/>
                <a:ext cx="350538" cy="367892"/>
              </a:xfrm>
              <a:prstGeom prst="rect">
                <a:avLst/>
              </a:prstGeom>
            </p:spPr>
          </p:pic>
        </p:grpSp>
        <p:grpSp>
          <p:nvGrpSpPr>
            <p:cNvPr id="134" name="Group 133"/>
            <p:cNvGrpSpPr/>
            <p:nvPr/>
          </p:nvGrpSpPr>
          <p:grpSpPr>
            <a:xfrm>
              <a:off x="11005041" y="4303601"/>
              <a:ext cx="274320" cy="274320"/>
              <a:chOff x="3828787" y="876281"/>
              <a:chExt cx="527057" cy="527057"/>
            </a:xfrm>
          </p:grpSpPr>
          <p:sp>
            <p:nvSpPr>
              <p:cNvPr id="135" name="Oval 134"/>
              <p:cNvSpPr/>
              <p:nvPr/>
            </p:nvSpPr>
            <p:spPr>
              <a:xfrm>
                <a:off x="3828787" y="876281"/>
                <a:ext cx="527057" cy="527057"/>
              </a:xfrm>
              <a:prstGeom prst="ellipse">
                <a:avLst/>
              </a:prstGeom>
              <a:noFill/>
              <a:ln w="127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pic>
            <p:nvPicPr>
              <p:cNvPr id="136" name="Picture 135"/>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3922052" y="972355"/>
                <a:ext cx="340527" cy="334908"/>
              </a:xfrm>
              <a:prstGeom prst="rect">
                <a:avLst/>
              </a:prstGeom>
            </p:spPr>
          </p:pic>
        </p:grpSp>
        <p:grpSp>
          <p:nvGrpSpPr>
            <p:cNvPr id="137" name="Group 136"/>
            <p:cNvGrpSpPr/>
            <p:nvPr/>
          </p:nvGrpSpPr>
          <p:grpSpPr>
            <a:xfrm>
              <a:off x="11000122" y="4823779"/>
              <a:ext cx="274320" cy="274320"/>
              <a:chOff x="6066745" y="876281"/>
              <a:chExt cx="527057" cy="527057"/>
            </a:xfrm>
          </p:grpSpPr>
          <p:sp>
            <p:nvSpPr>
              <p:cNvPr id="138" name="Oval 137"/>
              <p:cNvSpPr/>
              <p:nvPr/>
            </p:nvSpPr>
            <p:spPr>
              <a:xfrm>
                <a:off x="6066745" y="876281"/>
                <a:ext cx="527057" cy="527057"/>
              </a:xfrm>
              <a:prstGeom prst="ellipse">
                <a:avLst/>
              </a:prstGeom>
              <a:noFill/>
              <a:ln w="127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pic>
            <p:nvPicPr>
              <p:cNvPr id="139" name="Picture 138"/>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6153981" y="950716"/>
                <a:ext cx="352585" cy="378186"/>
              </a:xfrm>
              <a:prstGeom prst="rect">
                <a:avLst/>
              </a:prstGeom>
            </p:spPr>
          </p:pic>
        </p:grpSp>
        <p:grpSp>
          <p:nvGrpSpPr>
            <p:cNvPr id="140" name="Group 139"/>
            <p:cNvGrpSpPr/>
            <p:nvPr/>
          </p:nvGrpSpPr>
          <p:grpSpPr>
            <a:xfrm>
              <a:off x="11026683" y="5361347"/>
              <a:ext cx="274320" cy="274320"/>
              <a:chOff x="3828787" y="876281"/>
              <a:chExt cx="527057" cy="527057"/>
            </a:xfrm>
          </p:grpSpPr>
          <p:sp>
            <p:nvSpPr>
              <p:cNvPr id="141" name="Oval 140"/>
              <p:cNvSpPr/>
              <p:nvPr/>
            </p:nvSpPr>
            <p:spPr>
              <a:xfrm>
                <a:off x="3828787" y="876281"/>
                <a:ext cx="527057" cy="527057"/>
              </a:xfrm>
              <a:prstGeom prst="ellipse">
                <a:avLst/>
              </a:prstGeom>
              <a:noFill/>
              <a:ln w="127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ZA" sz="1350" dirty="0">
                  <a:solidFill>
                    <a:srgbClr val="FFFFFF"/>
                  </a:solidFill>
                </a:endParaRPr>
              </a:p>
            </p:txBody>
          </p:sp>
          <p:pic>
            <p:nvPicPr>
              <p:cNvPr id="142" name="Picture 141"/>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3922052" y="972355"/>
                <a:ext cx="340527" cy="334908"/>
              </a:xfrm>
              <a:prstGeom prst="rect">
                <a:avLst/>
              </a:prstGeom>
            </p:spPr>
          </p:pic>
        </p:grpSp>
        <p:sp>
          <p:nvSpPr>
            <p:cNvPr id="143" name="Rounded Rectangle 142"/>
            <p:cNvSpPr/>
            <p:nvPr/>
          </p:nvSpPr>
          <p:spPr>
            <a:xfrm>
              <a:off x="2925201" y="5927193"/>
              <a:ext cx="8519540" cy="430065"/>
            </a:xfrm>
            <a:prstGeom prst="roundRect">
              <a:avLst>
                <a:gd name="adj" fmla="val 11942"/>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050" b="1" dirty="0">
                  <a:solidFill>
                    <a:srgbClr val="FFFFFF"/>
                  </a:solidFill>
                  <a:latin typeface="Open Sans Light"/>
                </a:rPr>
                <a:t>35m years health data; &gt;5 years mortality data; over 4.5bn km of telematics linked driving</a:t>
              </a:r>
            </a:p>
          </p:txBody>
        </p:sp>
      </p:grpSp>
      <p:pic>
        <p:nvPicPr>
          <p:cNvPr id="106" name="Picture 105"/>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57457" y="2167993"/>
            <a:ext cx="1664704" cy="1437836"/>
          </a:xfrm>
          <a:prstGeom prst="rect">
            <a:avLst/>
          </a:prstGeom>
        </p:spPr>
      </p:pic>
      <p:cxnSp>
        <p:nvCxnSpPr>
          <p:cNvPr id="15" name="Straight Connector 14"/>
          <p:cNvCxnSpPr/>
          <p:nvPr/>
        </p:nvCxnSpPr>
        <p:spPr>
          <a:xfrm>
            <a:off x="2518343" y="1019201"/>
            <a:ext cx="382526" cy="3363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4151930" y="1438515"/>
            <a:ext cx="382526" cy="3363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4254704" y="995299"/>
            <a:ext cx="382526" cy="3363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5888291" y="1414613"/>
            <a:ext cx="382526" cy="3363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6020653" y="1031635"/>
            <a:ext cx="382526" cy="3363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7654240" y="1450949"/>
            <a:ext cx="382526" cy="3363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771872"/>
      </p:ext>
    </p:extLst>
  </p:cSld>
  <p:clrMapOvr>
    <a:masterClrMapping/>
  </p:clrMapOvr>
  <mc:AlternateContent xmlns:mc="http://schemas.openxmlformats.org/markup-compatibility/2006" xmlns:p14="http://schemas.microsoft.com/office/powerpoint/2010/main">
    <mc:Choice Requires="p14">
      <p:transition spd="slow" p14:dur="800">
        <p:wipe dir="r"/>
      </p:transition>
    </mc:Choice>
    <mc:Fallback xmlns="">
      <p:transition spd="slow">
        <p:wipe dir="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fade">
                                      <p:cBhvr>
                                        <p:cTn id="26" dur="500"/>
                                        <p:tgtEl>
                                          <p:spTgt spid="7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7"/>
                                        </p:tgtEl>
                                        <p:attrNameLst>
                                          <p:attrName>style.visibility</p:attrName>
                                        </p:attrNameLst>
                                      </p:cBhvr>
                                      <p:to>
                                        <p:strVal val="visible"/>
                                      </p:to>
                                    </p:set>
                                    <p:animEffect transition="in" filter="fade">
                                      <p:cBhvr>
                                        <p:cTn id="36" dur="500"/>
                                        <p:tgtEl>
                                          <p:spTgt spid="107"/>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fade">
                                      <p:cBhvr>
                                        <p:cTn id="43" dur="500"/>
                                        <p:tgtEl>
                                          <p:spTgt spid="109"/>
                                        </p:tgtEl>
                                      </p:cBhvr>
                                    </p:animEffect>
                                  </p:childTnLst>
                                </p:cTn>
                              </p:par>
                              <p:par>
                                <p:cTn id="44" presetID="10" presetClass="entr" presetSubtype="0" fill="hold" nodeType="withEffect">
                                  <p:stCondLst>
                                    <p:cond delay="0"/>
                                  </p:stCondLst>
                                  <p:childTnLst>
                                    <p:set>
                                      <p:cBhvr>
                                        <p:cTn id="45" dur="1" fill="hold">
                                          <p:stCondLst>
                                            <p:cond delay="0"/>
                                          </p:stCondLst>
                                        </p:cTn>
                                        <p:tgtEl>
                                          <p:spTgt spid="108"/>
                                        </p:tgtEl>
                                        <p:attrNameLst>
                                          <p:attrName>style.visibility</p:attrName>
                                        </p:attrNameLst>
                                      </p:cBhvr>
                                      <p:to>
                                        <p:strVal val="visible"/>
                                      </p:to>
                                    </p:set>
                                    <p:animEffect transition="in" filter="fade">
                                      <p:cBhvr>
                                        <p:cTn id="46" dur="500"/>
                                        <p:tgtEl>
                                          <p:spTgt spid="108"/>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fade">
                                      <p:cBhvr>
                                        <p:cTn id="50" dur="500"/>
                                        <p:tgtEl>
                                          <p:spTgt spid="111"/>
                                        </p:tgtEl>
                                      </p:cBhvr>
                                    </p:animEffect>
                                  </p:childTnLst>
                                </p:cTn>
                              </p:par>
                              <p:par>
                                <p:cTn id="51" presetID="10" presetClass="entr" presetSubtype="0" fill="hold" nodeType="withEffect">
                                  <p:stCondLst>
                                    <p:cond delay="0"/>
                                  </p:stCondLst>
                                  <p:childTnLst>
                                    <p:set>
                                      <p:cBhvr>
                                        <p:cTn id="52" dur="1" fill="hold">
                                          <p:stCondLst>
                                            <p:cond delay="0"/>
                                          </p:stCondLst>
                                        </p:cTn>
                                        <p:tgtEl>
                                          <p:spTgt spid="110"/>
                                        </p:tgtEl>
                                        <p:attrNameLst>
                                          <p:attrName>style.visibility</p:attrName>
                                        </p:attrNameLst>
                                      </p:cBhvr>
                                      <p:to>
                                        <p:strVal val="visible"/>
                                      </p:to>
                                    </p:set>
                                    <p:animEffect transition="in" filter="fade">
                                      <p:cBhvr>
                                        <p:cTn id="53" dur="500"/>
                                        <p:tgtEl>
                                          <p:spTgt spid="11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7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00" y="78037"/>
            <a:ext cx="957264" cy="1840658"/>
            <a:chOff x="0" y="123575"/>
            <a:chExt cx="957264" cy="1840658"/>
          </a:xfrm>
        </p:grpSpPr>
        <p:grpSp>
          <p:nvGrpSpPr>
            <p:cNvPr id="5" name="Group 4"/>
            <p:cNvGrpSpPr/>
            <p:nvPr/>
          </p:nvGrpSpPr>
          <p:grpSpPr>
            <a:xfrm rot="10800000">
              <a:off x="209546" y="123575"/>
              <a:ext cx="619125" cy="1669920"/>
              <a:chOff x="8524878" y="4924427"/>
              <a:chExt cx="619125" cy="1669920"/>
            </a:xfrm>
            <a:solidFill>
              <a:srgbClr val="119AEF"/>
            </a:solidFill>
          </p:grpSpPr>
          <p:sp>
            <p:nvSpPr>
              <p:cNvPr id="8" name="Rectangle 7"/>
              <p:cNvSpPr/>
              <p:nvPr/>
            </p:nvSpPr>
            <p:spPr>
              <a:xfrm>
                <a:off x="8834438" y="4924427"/>
                <a:ext cx="309562" cy="1541263"/>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sp>
            <p:nvSpPr>
              <p:cNvPr id="9" name="Rectangle 8"/>
              <p:cNvSpPr/>
              <p:nvPr/>
            </p:nvSpPr>
            <p:spPr>
              <a:xfrm>
                <a:off x="8524878" y="6147197"/>
                <a:ext cx="619125" cy="4471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grpSp>
        <p:sp>
          <p:nvSpPr>
            <p:cNvPr id="6" name="Rectangle 36"/>
            <p:cNvSpPr/>
            <p:nvPr/>
          </p:nvSpPr>
          <p:spPr>
            <a:xfrm>
              <a:off x="519113" y="570727"/>
              <a:ext cx="438151" cy="1393506"/>
            </a:xfrm>
            <a:custGeom>
              <a:avLst/>
              <a:gdLst/>
              <a:ahLst/>
              <a:cxnLst/>
              <a:rect l="l" t="t" r="r" b="b"/>
              <a:pathLst>
                <a:path w="438151" h="1393506">
                  <a:moveTo>
                    <a:pt x="0" y="0"/>
                  </a:moveTo>
                  <a:lnTo>
                    <a:pt x="438151" y="0"/>
                  </a:lnTo>
                  <a:lnTo>
                    <a:pt x="438151" y="46542"/>
                  </a:lnTo>
                  <a:lnTo>
                    <a:pt x="52643" y="46542"/>
                  </a:lnTo>
                  <a:lnTo>
                    <a:pt x="52643" y="1393506"/>
                  </a:lnTo>
                  <a:lnTo>
                    <a:pt x="0" y="1393506"/>
                  </a:lnTo>
                  <a:close/>
                </a:path>
              </a:pathLst>
            </a:custGeom>
            <a:solidFill>
              <a:srgbClr val="2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sp>
          <p:nvSpPr>
            <p:cNvPr id="7" name="Rectangle 6"/>
            <p:cNvSpPr/>
            <p:nvPr/>
          </p:nvSpPr>
          <p:spPr>
            <a:xfrm>
              <a:off x="0" y="1442264"/>
              <a:ext cx="364330" cy="351232"/>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grpSp>
      <p:sp>
        <p:nvSpPr>
          <p:cNvPr id="10" name="Rectangle 9"/>
          <p:cNvSpPr/>
          <p:nvPr/>
        </p:nvSpPr>
        <p:spPr>
          <a:xfrm>
            <a:off x="642686" y="610687"/>
            <a:ext cx="8237991" cy="444987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sp>
        <p:nvSpPr>
          <p:cNvPr id="18" name="Rectangle 17"/>
          <p:cNvSpPr/>
          <p:nvPr/>
        </p:nvSpPr>
        <p:spPr>
          <a:xfrm>
            <a:off x="0" y="0"/>
            <a:ext cx="9144000" cy="158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solidFill>
                <a:prstClr val="white"/>
              </a:solidFill>
            </a:endParaRPr>
          </a:p>
        </p:txBody>
      </p:sp>
      <p:sp>
        <p:nvSpPr>
          <p:cNvPr id="36" name="Title 14"/>
          <p:cNvSpPr txBox="1">
            <a:spLocks/>
          </p:cNvSpPr>
          <p:nvPr/>
        </p:nvSpPr>
        <p:spPr>
          <a:xfrm>
            <a:off x="274981" y="128238"/>
            <a:ext cx="293486" cy="492443"/>
          </a:xfrm>
          <a:prstGeom prst="rect">
            <a:avLst/>
          </a:prstGeom>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rPr>
              <a:t>2</a:t>
            </a:r>
            <a:endParaRPr lang="en-US" sz="3200" b="1" dirty="0">
              <a:solidFill>
                <a:prstClr val="white"/>
              </a:solidFill>
            </a:endParaRPr>
          </a:p>
        </p:txBody>
      </p:sp>
      <p:sp>
        <p:nvSpPr>
          <p:cNvPr id="47" name="Slide Number Placeholder 46"/>
          <p:cNvSpPr>
            <a:spLocks noGrp="1"/>
          </p:cNvSpPr>
          <p:nvPr>
            <p:ph type="sldNum" sz="quarter" idx="12"/>
          </p:nvPr>
        </p:nvSpPr>
        <p:spPr/>
        <p:txBody>
          <a:bodyPr/>
          <a:lstStyle/>
          <a:p>
            <a:fld id="{B6F15528-21DE-4FAA-801E-634DDDAF4B2B}" type="slidenum">
              <a:rPr lang="en-US" smtClean="0">
                <a:solidFill>
                  <a:prstClr val="white"/>
                </a:solidFill>
                <a:latin typeface="Calibri"/>
              </a:rPr>
              <a:pPr/>
              <a:t>27</a:t>
            </a:fld>
            <a:endParaRPr lang="en-US" dirty="0">
              <a:solidFill>
                <a:prstClr val="white"/>
              </a:solidFill>
              <a:latin typeface="Calibri"/>
            </a:endParaRPr>
          </a:p>
        </p:txBody>
      </p:sp>
      <p:pic>
        <p:nvPicPr>
          <p:cNvPr id="38" name="Picture 37" descr="tdiLogo_newTagl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333" y="7974"/>
            <a:ext cx="1750588" cy="612706"/>
          </a:xfrm>
          <a:prstGeom prst="rect">
            <a:avLst/>
          </a:prstGeom>
        </p:spPr>
      </p:pic>
      <p:sp>
        <p:nvSpPr>
          <p:cNvPr id="16" name="Title 14"/>
          <p:cNvSpPr>
            <a:spLocks noGrp="1"/>
          </p:cNvSpPr>
          <p:nvPr>
            <p:ph type="title"/>
          </p:nvPr>
        </p:nvSpPr>
        <p:spPr>
          <a:xfrm>
            <a:off x="877366" y="92498"/>
            <a:ext cx="7716836" cy="430887"/>
          </a:xfrm>
        </p:spPr>
        <p:txBody>
          <a:bodyPr wrap="square" lIns="0" tIns="0" rIns="0" bIns="0">
            <a:spAutoFit/>
          </a:bodyPr>
          <a:lstStyle/>
          <a:p>
            <a:pPr algn="l"/>
            <a:r>
              <a:rPr lang="en-US" sz="2800" b="1" dirty="0">
                <a:solidFill>
                  <a:srgbClr val="5C7799"/>
                </a:solidFill>
              </a:rPr>
              <a:t>Questions &amp; Answers</a:t>
            </a:r>
          </a:p>
        </p:txBody>
      </p:sp>
      <p:sp>
        <p:nvSpPr>
          <p:cNvPr id="17" name="Title 14"/>
          <p:cNvSpPr txBox="1">
            <a:spLocks/>
          </p:cNvSpPr>
          <p:nvPr/>
        </p:nvSpPr>
        <p:spPr>
          <a:xfrm>
            <a:off x="1059046" y="729463"/>
            <a:ext cx="7322957" cy="3339376"/>
          </a:xfrm>
          <a:prstGeom prst="rect">
            <a:avLst/>
          </a:prstGeom>
        </p:spPr>
        <p:txBody>
          <a:bodyPr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600"/>
              </a:spcBef>
            </a:pPr>
            <a:endParaRPr lang="en-US" sz="2400" b="1" dirty="0">
              <a:solidFill>
                <a:srgbClr val="2A3746"/>
              </a:solidFill>
            </a:endParaRPr>
          </a:p>
          <a:p>
            <a:pPr marL="228035" indent="-228035" algn="l">
              <a:spcBef>
                <a:spcPts val="600"/>
              </a:spcBef>
              <a:buBlip>
                <a:blip r:embed="rId4"/>
              </a:buBlip>
            </a:pPr>
            <a:r>
              <a:rPr lang="en-US" sz="2400" b="1" dirty="0">
                <a:solidFill>
                  <a:srgbClr val="2A3746"/>
                </a:solidFill>
              </a:rPr>
              <a:t>How to participate:</a:t>
            </a:r>
          </a:p>
          <a:p>
            <a:pPr algn="l">
              <a:spcBef>
                <a:spcPts val="600"/>
              </a:spcBef>
            </a:pPr>
            <a:r>
              <a:rPr lang="en-US" sz="2400" dirty="0">
                <a:solidFill>
                  <a:srgbClr val="2A3746"/>
                </a:solidFill>
              </a:rPr>
              <a:t> If you have a question please type into the messaging area and send to the presenters</a:t>
            </a:r>
          </a:p>
          <a:p>
            <a:pPr marL="228035" indent="-228035" algn="l">
              <a:spcBef>
                <a:spcPts val="600"/>
              </a:spcBef>
              <a:buBlip>
                <a:blip r:embed="rId4"/>
              </a:buBlip>
            </a:pPr>
            <a:r>
              <a:rPr lang="en-US" sz="2400" b="1" dirty="0">
                <a:solidFill>
                  <a:srgbClr val="2A3746"/>
                </a:solidFill>
              </a:rPr>
              <a:t>Session format:</a:t>
            </a:r>
            <a:r>
              <a:rPr lang="en-US" sz="2400" dirty="0">
                <a:solidFill>
                  <a:srgbClr val="2A3746"/>
                </a:solidFill>
              </a:rPr>
              <a:t> </a:t>
            </a:r>
          </a:p>
          <a:p>
            <a:pPr algn="l">
              <a:spcBef>
                <a:spcPts val="600"/>
              </a:spcBef>
            </a:pPr>
            <a:r>
              <a:rPr lang="en-US" sz="2400" dirty="0">
                <a:solidFill>
                  <a:srgbClr val="2A3746"/>
                </a:solidFill>
              </a:rPr>
              <a:t>The moderator will use a combination of his own questions and those from the audience</a:t>
            </a:r>
          </a:p>
          <a:p>
            <a:pPr algn="l">
              <a:spcBef>
                <a:spcPts val="600"/>
              </a:spcBef>
            </a:pPr>
            <a:endParaRPr lang="en-US" sz="2400" dirty="0">
              <a:solidFill>
                <a:srgbClr val="2A3746"/>
              </a:solidFill>
            </a:endParaRPr>
          </a:p>
        </p:txBody>
      </p:sp>
    </p:spTree>
    <p:extLst>
      <p:ext uri="{BB962C8B-B14F-4D97-AF65-F5344CB8AC3E}">
        <p14:creationId xmlns:p14="http://schemas.microsoft.com/office/powerpoint/2010/main" val="311223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00" y="78037"/>
            <a:ext cx="957264" cy="1840658"/>
            <a:chOff x="0" y="123575"/>
            <a:chExt cx="957264" cy="1840658"/>
          </a:xfrm>
        </p:grpSpPr>
        <p:grpSp>
          <p:nvGrpSpPr>
            <p:cNvPr id="5" name="Group 4"/>
            <p:cNvGrpSpPr/>
            <p:nvPr/>
          </p:nvGrpSpPr>
          <p:grpSpPr>
            <a:xfrm rot="10800000">
              <a:off x="209546" y="123575"/>
              <a:ext cx="619125" cy="1669920"/>
              <a:chOff x="8524878" y="4924427"/>
              <a:chExt cx="619125" cy="1669920"/>
            </a:xfrm>
            <a:solidFill>
              <a:srgbClr val="119AEF"/>
            </a:solidFill>
          </p:grpSpPr>
          <p:sp>
            <p:nvSpPr>
              <p:cNvPr id="8" name="Rectangle 7"/>
              <p:cNvSpPr/>
              <p:nvPr/>
            </p:nvSpPr>
            <p:spPr>
              <a:xfrm>
                <a:off x="8834438" y="4924427"/>
                <a:ext cx="309562" cy="1541263"/>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9" name="Rectangle 8"/>
              <p:cNvSpPr/>
              <p:nvPr/>
            </p:nvSpPr>
            <p:spPr>
              <a:xfrm>
                <a:off x="8524878" y="6147197"/>
                <a:ext cx="619125" cy="4471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6" name="Rectangle 36"/>
            <p:cNvSpPr/>
            <p:nvPr/>
          </p:nvSpPr>
          <p:spPr>
            <a:xfrm>
              <a:off x="519113" y="570727"/>
              <a:ext cx="438151" cy="1393506"/>
            </a:xfrm>
            <a:custGeom>
              <a:avLst/>
              <a:gdLst/>
              <a:ahLst/>
              <a:cxnLst/>
              <a:rect l="l" t="t" r="r" b="b"/>
              <a:pathLst>
                <a:path w="438151" h="1393506">
                  <a:moveTo>
                    <a:pt x="0" y="0"/>
                  </a:moveTo>
                  <a:lnTo>
                    <a:pt x="438151" y="0"/>
                  </a:lnTo>
                  <a:lnTo>
                    <a:pt x="438151" y="46542"/>
                  </a:lnTo>
                  <a:lnTo>
                    <a:pt x="52643" y="46542"/>
                  </a:lnTo>
                  <a:lnTo>
                    <a:pt x="52643" y="1393506"/>
                  </a:lnTo>
                  <a:lnTo>
                    <a:pt x="0" y="1393506"/>
                  </a:lnTo>
                  <a:close/>
                </a:path>
              </a:pathLst>
            </a:custGeom>
            <a:solidFill>
              <a:srgbClr val="2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7" name="Rectangle 6"/>
            <p:cNvSpPr/>
            <p:nvPr/>
          </p:nvSpPr>
          <p:spPr>
            <a:xfrm>
              <a:off x="0" y="1442264"/>
              <a:ext cx="364330" cy="351232"/>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10" name="Rectangle 9"/>
          <p:cNvSpPr/>
          <p:nvPr/>
        </p:nvSpPr>
        <p:spPr>
          <a:xfrm>
            <a:off x="642686" y="610687"/>
            <a:ext cx="8237991" cy="444987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15" name="Title 14"/>
          <p:cNvSpPr>
            <a:spLocks noGrp="1"/>
          </p:cNvSpPr>
          <p:nvPr>
            <p:ph type="title"/>
          </p:nvPr>
        </p:nvSpPr>
        <p:spPr>
          <a:xfrm>
            <a:off x="877366" y="92498"/>
            <a:ext cx="7716836" cy="430887"/>
          </a:xfrm>
        </p:spPr>
        <p:txBody>
          <a:bodyPr wrap="square" lIns="0" tIns="0" rIns="0" bIns="0">
            <a:spAutoFit/>
          </a:bodyPr>
          <a:lstStyle/>
          <a:p>
            <a:pPr algn="l"/>
            <a:r>
              <a:rPr lang="en-US" sz="2800" b="1" dirty="0">
                <a:solidFill>
                  <a:srgbClr val="5C7799"/>
                </a:solidFill>
              </a:rPr>
              <a:t>Snap Poll</a:t>
            </a:r>
          </a:p>
        </p:txBody>
      </p:sp>
      <p:sp>
        <p:nvSpPr>
          <p:cNvPr id="18" name="Rectangle 17"/>
          <p:cNvSpPr/>
          <p:nvPr/>
        </p:nvSpPr>
        <p:spPr>
          <a:xfrm>
            <a:off x="0" y="0"/>
            <a:ext cx="9144000" cy="158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sp>
        <p:nvSpPr>
          <p:cNvPr id="36" name="Title 14"/>
          <p:cNvSpPr txBox="1">
            <a:spLocks/>
          </p:cNvSpPr>
          <p:nvPr/>
        </p:nvSpPr>
        <p:spPr>
          <a:xfrm>
            <a:off x="274981" y="128238"/>
            <a:ext cx="293486" cy="492443"/>
          </a:xfrm>
          <a:prstGeom prst="rect">
            <a:avLst/>
          </a:prstGeom>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rPr>
              <a:t>3</a:t>
            </a:r>
          </a:p>
        </p:txBody>
      </p:sp>
      <p:sp>
        <p:nvSpPr>
          <p:cNvPr id="47" name="Slide Number Placeholder 46"/>
          <p:cNvSpPr>
            <a:spLocks noGrp="1"/>
          </p:cNvSpPr>
          <p:nvPr>
            <p:ph type="sldNum" sz="quarter" idx="12"/>
          </p:nvPr>
        </p:nvSpPr>
        <p:spPr/>
        <p:txBody>
          <a:bodyPr/>
          <a:lstStyle/>
          <a:p>
            <a:fld id="{B6F15528-21DE-4FAA-801E-634DDDAF4B2B}" type="slidenum">
              <a:rPr lang="en-US" smtClean="0">
                <a:latin typeface="+mj-lt"/>
              </a:rPr>
              <a:pPr/>
              <a:t>28</a:t>
            </a:fld>
            <a:endParaRPr lang="en-US" dirty="0">
              <a:latin typeface="+mj-lt"/>
            </a:endParaRPr>
          </a:p>
        </p:txBody>
      </p:sp>
      <p:pic>
        <p:nvPicPr>
          <p:cNvPr id="38" name="Picture 37" descr="tdiLogo_newTagl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333" y="7974"/>
            <a:ext cx="1750588" cy="612706"/>
          </a:xfrm>
          <a:prstGeom prst="rect">
            <a:avLst/>
          </a:prstGeom>
        </p:spPr>
      </p:pic>
      <p:sp>
        <p:nvSpPr>
          <p:cNvPr id="43" name="Title 14"/>
          <p:cNvSpPr txBox="1">
            <a:spLocks/>
          </p:cNvSpPr>
          <p:nvPr/>
        </p:nvSpPr>
        <p:spPr>
          <a:xfrm>
            <a:off x="1059046" y="1195419"/>
            <a:ext cx="7322957" cy="2893100"/>
          </a:xfrm>
          <a:prstGeom prst="rect">
            <a:avLst/>
          </a:prstGeom>
        </p:spPr>
        <p:txBody>
          <a:bodyPr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600"/>
              </a:spcBef>
            </a:pPr>
            <a:r>
              <a:rPr lang="en-US" sz="2400" dirty="0" smtClean="0">
                <a:solidFill>
                  <a:srgbClr val="000000"/>
                </a:solidFill>
                <a:latin typeface="Lucida Grande"/>
                <a:ea typeface="Lucida Grande"/>
                <a:cs typeface="Lucida Grande"/>
              </a:rPr>
              <a:t>Q.</a:t>
            </a:r>
            <a:r>
              <a:rPr lang="en-SG" sz="2400" dirty="0" smtClean="0"/>
              <a:t> </a:t>
            </a:r>
            <a:r>
              <a:rPr lang="en-SG" sz="2400" dirty="0"/>
              <a:t>Which of the following </a:t>
            </a:r>
            <a:r>
              <a:rPr lang="en-SG" sz="2400" dirty="0" smtClean="0"/>
              <a:t>best describes your current Data &amp; Analytics Programme?</a:t>
            </a:r>
          </a:p>
          <a:p>
            <a:pPr algn="l">
              <a:spcBef>
                <a:spcPts val="600"/>
              </a:spcBef>
            </a:pPr>
            <a:endParaRPr lang="en-SG" sz="2400" dirty="0">
              <a:solidFill>
                <a:srgbClr val="2A3746"/>
              </a:solidFill>
            </a:endParaRPr>
          </a:p>
          <a:p>
            <a:pPr algn="l">
              <a:spcBef>
                <a:spcPts val="600"/>
              </a:spcBef>
            </a:pPr>
            <a:r>
              <a:rPr lang="en-US" sz="2400" b="1" dirty="0">
                <a:solidFill>
                  <a:srgbClr val="2A3746"/>
                </a:solidFill>
              </a:rPr>
              <a:t>How to participate:</a:t>
            </a:r>
            <a:r>
              <a:rPr lang="en-US" sz="2400" dirty="0">
                <a:solidFill>
                  <a:srgbClr val="2A3746"/>
                </a:solidFill>
              </a:rPr>
              <a:t> </a:t>
            </a:r>
          </a:p>
          <a:p>
            <a:pPr algn="l">
              <a:spcBef>
                <a:spcPts val="600"/>
              </a:spcBef>
            </a:pPr>
            <a:r>
              <a:rPr lang="en-US" sz="2400" dirty="0">
                <a:solidFill>
                  <a:srgbClr val="2A3746"/>
                </a:solidFill>
              </a:rPr>
              <a:t>Just respond to the question when it appears on your screen</a:t>
            </a:r>
          </a:p>
          <a:p>
            <a:pPr algn="l">
              <a:spcBef>
                <a:spcPts val="600"/>
              </a:spcBef>
            </a:pPr>
            <a:endParaRPr lang="en-US" sz="2400" dirty="0">
              <a:solidFill>
                <a:srgbClr val="2A3746"/>
              </a:solidFill>
            </a:endParaRPr>
          </a:p>
        </p:txBody>
      </p:sp>
    </p:spTree>
    <p:extLst>
      <p:ext uri="{BB962C8B-B14F-4D97-AF65-F5344CB8AC3E}">
        <p14:creationId xmlns:p14="http://schemas.microsoft.com/office/powerpoint/2010/main" val="2669595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926" y="3302300"/>
            <a:ext cx="8190382" cy="2414541"/>
          </a:xfrm>
          <a:prstGeom prst="rect">
            <a:avLst/>
          </a:prstGeom>
          <a:noFill/>
        </p:spPr>
        <p:txBody>
          <a:bodyPr wrap="square" lIns="91434" tIns="83071" rIns="91434" bIns="83071" rtlCol="0" anchor="t">
            <a:spAutoFit/>
          </a:bodyPr>
          <a:lstStyle/>
          <a:p>
            <a:pPr algn="ctr"/>
            <a:r>
              <a:rPr lang="en-US" sz="2400" b="1" i="1" dirty="0">
                <a:latin typeface="Arial"/>
                <a:cs typeface="Arial"/>
              </a:rPr>
              <a:t>Bringing our community in Asia together for an innovative conference on digital insurance in 2016</a:t>
            </a:r>
          </a:p>
          <a:p>
            <a:pPr algn="ctr"/>
            <a:r>
              <a:rPr lang="en-US" sz="2400" b="1" i="1" dirty="0">
                <a:latin typeface="Arial"/>
                <a:cs typeface="Arial"/>
              </a:rPr>
              <a:t>Location: Hong Kong</a:t>
            </a:r>
          </a:p>
          <a:p>
            <a:pPr algn="ctr"/>
            <a:r>
              <a:rPr lang="en-US" sz="2400" b="1" i="1" dirty="0">
                <a:latin typeface="Arial"/>
                <a:cs typeface="Arial"/>
              </a:rPr>
              <a:t>Date:  23</a:t>
            </a:r>
            <a:r>
              <a:rPr lang="en-US" sz="2400" b="1" i="1" baseline="30000" dirty="0">
                <a:latin typeface="Arial"/>
                <a:cs typeface="Arial"/>
              </a:rPr>
              <a:t>rd</a:t>
            </a:r>
            <a:r>
              <a:rPr lang="en-US" sz="2400" b="1" i="1" dirty="0">
                <a:latin typeface="Arial"/>
                <a:cs typeface="Arial"/>
              </a:rPr>
              <a:t> November 2016</a:t>
            </a:r>
          </a:p>
          <a:p>
            <a:pPr algn="ctr"/>
            <a:r>
              <a:rPr lang="en-US" b="1" i="1" dirty="0" smtClean="0">
                <a:latin typeface="Arial"/>
                <a:cs typeface="Arial"/>
              </a:rPr>
              <a:t>http:asia2016.the-digital-insurer.com</a:t>
            </a:r>
          </a:p>
          <a:p>
            <a:pPr algn="ctr"/>
            <a:endParaRPr lang="en-US" sz="3200" b="1" i="1" dirty="0">
              <a:solidFill>
                <a:srgbClr val="FF0000"/>
              </a:solidFill>
              <a:latin typeface="Arial"/>
              <a:cs typeface="Arial"/>
            </a:endParaRPr>
          </a:p>
        </p:txBody>
      </p:sp>
      <p:sp>
        <p:nvSpPr>
          <p:cNvPr id="5" name="Title 1"/>
          <p:cNvSpPr txBox="1">
            <a:spLocks/>
          </p:cNvSpPr>
          <p:nvPr/>
        </p:nvSpPr>
        <p:spPr>
          <a:xfrm>
            <a:off x="475925" y="-133998"/>
            <a:ext cx="8435280" cy="857250"/>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000000"/>
                </a:solidFill>
                <a:latin typeface="+mj-lt"/>
                <a:ea typeface="+mj-ea"/>
                <a:cs typeface="Arial"/>
              </a:defRPr>
            </a:lvl1pPr>
          </a:lstStyle>
          <a:p>
            <a:r>
              <a:rPr lang="en-US" dirty="0" smtClean="0"/>
              <a:t>Digital Insurance Conference in Asia</a:t>
            </a:r>
            <a:endParaRPr lang="en-SG" sz="2000" b="0" dirty="0"/>
          </a:p>
        </p:txBody>
      </p:sp>
      <p:pic>
        <p:nvPicPr>
          <p:cNvPr id="3" name="Picture 2"/>
          <p:cNvPicPr>
            <a:picLocks noChangeAspect="1"/>
          </p:cNvPicPr>
          <p:nvPr/>
        </p:nvPicPr>
        <p:blipFill>
          <a:blip r:embed="rId2"/>
          <a:stretch>
            <a:fillRect/>
          </a:stretch>
        </p:blipFill>
        <p:spPr>
          <a:xfrm>
            <a:off x="0" y="8566"/>
            <a:ext cx="9144000" cy="3333920"/>
          </a:xfrm>
          <a:prstGeom prst="rect">
            <a:avLst/>
          </a:prstGeom>
        </p:spPr>
      </p:pic>
    </p:spTree>
    <p:extLst>
      <p:ext uri="{BB962C8B-B14F-4D97-AF65-F5344CB8AC3E}">
        <p14:creationId xmlns:p14="http://schemas.microsoft.com/office/powerpoint/2010/main" val="943984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00" y="78037"/>
            <a:ext cx="957264" cy="1840658"/>
            <a:chOff x="0" y="123575"/>
            <a:chExt cx="957264" cy="1840658"/>
          </a:xfrm>
        </p:grpSpPr>
        <p:grpSp>
          <p:nvGrpSpPr>
            <p:cNvPr id="5" name="Group 4"/>
            <p:cNvGrpSpPr/>
            <p:nvPr/>
          </p:nvGrpSpPr>
          <p:grpSpPr>
            <a:xfrm rot="10800000">
              <a:off x="209546" y="123575"/>
              <a:ext cx="619125" cy="1669920"/>
              <a:chOff x="8524878" y="4924427"/>
              <a:chExt cx="619125" cy="1669920"/>
            </a:xfrm>
            <a:solidFill>
              <a:srgbClr val="119AEF"/>
            </a:solidFill>
          </p:grpSpPr>
          <p:sp>
            <p:nvSpPr>
              <p:cNvPr id="8" name="Rectangle 7"/>
              <p:cNvSpPr/>
              <p:nvPr/>
            </p:nvSpPr>
            <p:spPr>
              <a:xfrm>
                <a:off x="8834438" y="4924427"/>
                <a:ext cx="309562" cy="1541263"/>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9" name="Rectangle 8"/>
              <p:cNvSpPr/>
              <p:nvPr/>
            </p:nvSpPr>
            <p:spPr>
              <a:xfrm>
                <a:off x="8524878" y="6147197"/>
                <a:ext cx="619125" cy="4471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6" name="Rectangle 36"/>
            <p:cNvSpPr/>
            <p:nvPr/>
          </p:nvSpPr>
          <p:spPr>
            <a:xfrm>
              <a:off x="519113" y="570727"/>
              <a:ext cx="438151" cy="1393506"/>
            </a:xfrm>
            <a:custGeom>
              <a:avLst/>
              <a:gdLst/>
              <a:ahLst/>
              <a:cxnLst/>
              <a:rect l="l" t="t" r="r" b="b"/>
              <a:pathLst>
                <a:path w="438151" h="1393506">
                  <a:moveTo>
                    <a:pt x="0" y="0"/>
                  </a:moveTo>
                  <a:lnTo>
                    <a:pt x="438151" y="0"/>
                  </a:lnTo>
                  <a:lnTo>
                    <a:pt x="438151" y="46542"/>
                  </a:lnTo>
                  <a:lnTo>
                    <a:pt x="52643" y="46542"/>
                  </a:lnTo>
                  <a:lnTo>
                    <a:pt x="52643" y="1393506"/>
                  </a:lnTo>
                  <a:lnTo>
                    <a:pt x="0" y="1393506"/>
                  </a:lnTo>
                  <a:close/>
                </a:path>
              </a:pathLst>
            </a:custGeom>
            <a:solidFill>
              <a:srgbClr val="2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7" name="Rectangle 6"/>
            <p:cNvSpPr/>
            <p:nvPr/>
          </p:nvSpPr>
          <p:spPr>
            <a:xfrm>
              <a:off x="0" y="1442264"/>
              <a:ext cx="364330" cy="351232"/>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10" name="Rectangle 9"/>
          <p:cNvSpPr/>
          <p:nvPr/>
        </p:nvSpPr>
        <p:spPr>
          <a:xfrm>
            <a:off x="642686" y="610687"/>
            <a:ext cx="8237991" cy="444987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cxnSp>
        <p:nvCxnSpPr>
          <p:cNvPr id="13" name="Straight Connector 12"/>
          <p:cNvCxnSpPr/>
          <p:nvPr/>
        </p:nvCxnSpPr>
        <p:spPr>
          <a:xfrm>
            <a:off x="12700" y="4966025"/>
            <a:ext cx="91313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877366" y="92498"/>
            <a:ext cx="7716836" cy="430887"/>
          </a:xfrm>
        </p:spPr>
        <p:txBody>
          <a:bodyPr wrap="square" lIns="0" tIns="0" rIns="0" bIns="0">
            <a:spAutoFit/>
          </a:bodyPr>
          <a:lstStyle/>
          <a:p>
            <a:pPr algn="l"/>
            <a:r>
              <a:rPr lang="en-US" sz="2800" b="1" dirty="0">
                <a:solidFill>
                  <a:srgbClr val="5C7799"/>
                </a:solidFill>
              </a:rPr>
              <a:t>Discussion agenda</a:t>
            </a:r>
          </a:p>
        </p:txBody>
      </p:sp>
      <p:sp>
        <p:nvSpPr>
          <p:cNvPr id="17" name="Rectangle 16"/>
          <p:cNvSpPr/>
          <p:nvPr/>
        </p:nvSpPr>
        <p:spPr>
          <a:xfrm>
            <a:off x="0" y="4966027"/>
            <a:ext cx="9144000" cy="1890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sp>
        <p:nvSpPr>
          <p:cNvPr id="18" name="Rectangle 17"/>
          <p:cNvSpPr/>
          <p:nvPr/>
        </p:nvSpPr>
        <p:spPr>
          <a:xfrm>
            <a:off x="0" y="0"/>
            <a:ext cx="9144000" cy="158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grpSp>
        <p:nvGrpSpPr>
          <p:cNvPr id="46" name="Group 45"/>
          <p:cNvGrpSpPr/>
          <p:nvPr/>
        </p:nvGrpSpPr>
        <p:grpSpPr>
          <a:xfrm>
            <a:off x="969964" y="840696"/>
            <a:ext cx="7564436" cy="3874309"/>
            <a:chOff x="969964" y="977323"/>
            <a:chExt cx="7564436" cy="3874309"/>
          </a:xfrm>
        </p:grpSpPr>
        <p:grpSp>
          <p:nvGrpSpPr>
            <p:cNvPr id="45" name="Group 44"/>
            <p:cNvGrpSpPr/>
            <p:nvPr/>
          </p:nvGrpSpPr>
          <p:grpSpPr>
            <a:xfrm>
              <a:off x="969964" y="977323"/>
              <a:ext cx="7564436" cy="1943677"/>
              <a:chOff x="969964" y="977323"/>
              <a:chExt cx="7564436" cy="1943677"/>
            </a:xfrm>
          </p:grpSpPr>
          <p:sp>
            <p:nvSpPr>
              <p:cNvPr id="24" name="Rectangle 23"/>
              <p:cNvSpPr/>
              <p:nvPr/>
            </p:nvSpPr>
            <p:spPr>
              <a:xfrm>
                <a:off x="969964" y="977323"/>
                <a:ext cx="7564436" cy="1943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3" name="Pentagon 22"/>
              <p:cNvSpPr/>
              <p:nvPr/>
            </p:nvSpPr>
            <p:spPr>
              <a:xfrm rot="5400000">
                <a:off x="998391" y="1095085"/>
                <a:ext cx="733986" cy="498462"/>
              </a:xfrm>
              <a:prstGeom prst="homePlate">
                <a:avLst>
                  <a:gd name="adj" fmla="val 39163"/>
                </a:avLst>
              </a:prstGeom>
              <a:solidFill>
                <a:srgbClr val="F96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31" name="Title 14"/>
              <p:cNvSpPr txBox="1">
                <a:spLocks/>
              </p:cNvSpPr>
              <p:nvPr/>
            </p:nvSpPr>
            <p:spPr>
              <a:xfrm>
                <a:off x="1218641" y="1045280"/>
                <a:ext cx="293486" cy="492443"/>
              </a:xfrm>
              <a:prstGeom prst="rect">
                <a:avLst/>
              </a:prstGeom>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rPr>
                  <a:t>1</a:t>
                </a:r>
              </a:p>
            </p:txBody>
          </p:sp>
          <p:sp>
            <p:nvSpPr>
              <p:cNvPr id="32" name="Title 14"/>
              <p:cNvSpPr txBox="1">
                <a:spLocks/>
              </p:cNvSpPr>
              <p:nvPr/>
            </p:nvSpPr>
            <p:spPr>
              <a:xfrm>
                <a:off x="1810203" y="1148293"/>
                <a:ext cx="6477000" cy="1692771"/>
              </a:xfrm>
              <a:prstGeom prst="rect">
                <a:avLst/>
              </a:prstGeom>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2A3746"/>
                    </a:solidFill>
                  </a:rPr>
                  <a:t>Presentations:</a:t>
                </a:r>
                <a:endParaRPr lang="en-US" sz="2000" dirty="0">
                  <a:solidFill>
                    <a:srgbClr val="2A3746"/>
                  </a:solidFill>
                </a:endParaRPr>
              </a:p>
              <a:p>
                <a:pPr algn="l"/>
                <a:r>
                  <a:rPr lang="en-US" sz="1800" dirty="0" err="1" smtClean="0">
                    <a:solidFill>
                      <a:srgbClr val="2A3746"/>
                    </a:solidFill>
                  </a:rPr>
                  <a:t>Torsten</a:t>
                </a:r>
                <a:r>
                  <a:rPr lang="en-US" sz="1800" dirty="0" smtClean="0">
                    <a:solidFill>
                      <a:srgbClr val="2A3746"/>
                    </a:solidFill>
                  </a:rPr>
                  <a:t> </a:t>
                </a:r>
                <a:r>
                  <a:rPr lang="en-US" sz="1800" dirty="0" err="1" smtClean="0">
                    <a:solidFill>
                      <a:srgbClr val="2A3746"/>
                    </a:solidFill>
                  </a:rPr>
                  <a:t>Duwenhorst</a:t>
                </a:r>
                <a:r>
                  <a:rPr lang="en-US" sz="1800" dirty="0" smtClean="0">
                    <a:solidFill>
                      <a:srgbClr val="2A3746"/>
                    </a:solidFill>
                  </a:rPr>
                  <a:t>:  </a:t>
                </a:r>
                <a:r>
                  <a:rPr lang="en-US" sz="1800" dirty="0">
                    <a:solidFill>
                      <a:srgbClr val="2A3746"/>
                    </a:solidFill>
                  </a:rPr>
                  <a:t>Essentials of establishing D&amp;A capabilities and a data-driven corporate culture </a:t>
                </a:r>
              </a:p>
              <a:p>
                <a:pPr algn="l"/>
                <a:r>
                  <a:rPr lang="en-US" sz="1800" dirty="0">
                    <a:solidFill>
                      <a:srgbClr val="2A3746"/>
                    </a:solidFill>
                  </a:rPr>
                  <a:t>Dr. </a:t>
                </a:r>
                <a:r>
                  <a:rPr lang="en-US" sz="1800" dirty="0" err="1">
                    <a:solidFill>
                      <a:srgbClr val="2A3746"/>
                    </a:solidFill>
                  </a:rPr>
                  <a:t>Hongjuan</a:t>
                </a:r>
                <a:r>
                  <a:rPr lang="en-US" sz="1800" dirty="0">
                    <a:solidFill>
                      <a:srgbClr val="2A3746"/>
                    </a:solidFill>
                  </a:rPr>
                  <a:t> Liu: An insurer’s view on data &amp; analytics</a:t>
                </a:r>
              </a:p>
              <a:p>
                <a:pPr algn="l"/>
                <a:r>
                  <a:rPr lang="en-US" sz="1800" dirty="0">
                    <a:solidFill>
                      <a:srgbClr val="2A3746"/>
                    </a:solidFill>
                  </a:rPr>
                  <a:t>Alistair </a:t>
                </a:r>
                <a:r>
                  <a:rPr lang="en-US" sz="1800" dirty="0" err="1">
                    <a:solidFill>
                      <a:srgbClr val="2A3746"/>
                    </a:solidFill>
                  </a:rPr>
                  <a:t>Wickens</a:t>
                </a:r>
                <a:r>
                  <a:rPr lang="en-US" sz="1800" dirty="0">
                    <a:solidFill>
                      <a:srgbClr val="2A3746"/>
                    </a:solidFill>
                  </a:rPr>
                  <a:t>: Using data &amp; analytics to build your business</a:t>
                </a:r>
              </a:p>
              <a:p>
                <a:pPr algn="l"/>
                <a:r>
                  <a:rPr lang="en-US" sz="1800" dirty="0">
                    <a:solidFill>
                      <a:srgbClr val="2A3746"/>
                    </a:solidFill>
                  </a:rPr>
                  <a:t>Joe Van </a:t>
                </a:r>
                <a:r>
                  <a:rPr lang="en-US" sz="1800" dirty="0" err="1">
                    <a:solidFill>
                      <a:srgbClr val="2A3746"/>
                    </a:solidFill>
                  </a:rPr>
                  <a:t>Niekerk:How</a:t>
                </a:r>
                <a:r>
                  <a:rPr lang="en-US" sz="1800" dirty="0">
                    <a:solidFill>
                      <a:srgbClr val="2A3746"/>
                    </a:solidFill>
                  </a:rPr>
                  <a:t> data &amp; analytics are at the heart of Vitality Life</a:t>
                </a:r>
              </a:p>
            </p:txBody>
          </p:sp>
        </p:grpSp>
        <p:grpSp>
          <p:nvGrpSpPr>
            <p:cNvPr id="44" name="Group 43"/>
            <p:cNvGrpSpPr/>
            <p:nvPr/>
          </p:nvGrpSpPr>
          <p:grpSpPr>
            <a:xfrm>
              <a:off x="969964" y="3224828"/>
              <a:ext cx="7564436" cy="733987"/>
              <a:chOff x="969964" y="3227933"/>
              <a:chExt cx="7564436" cy="733987"/>
            </a:xfrm>
          </p:grpSpPr>
          <p:sp>
            <p:nvSpPr>
              <p:cNvPr id="34" name="Rectangle 33"/>
              <p:cNvSpPr/>
              <p:nvPr/>
            </p:nvSpPr>
            <p:spPr>
              <a:xfrm>
                <a:off x="969964" y="3227934"/>
                <a:ext cx="7564436" cy="73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5" name="Pentagon 34"/>
              <p:cNvSpPr/>
              <p:nvPr/>
            </p:nvSpPr>
            <p:spPr>
              <a:xfrm rot="5400000">
                <a:off x="998391" y="3345695"/>
                <a:ext cx="733986" cy="498462"/>
              </a:xfrm>
              <a:prstGeom prst="homePlate">
                <a:avLst>
                  <a:gd name="adj" fmla="val 39163"/>
                </a:avLst>
              </a:prstGeom>
              <a:solidFill>
                <a:srgbClr val="F96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36" name="Title 14"/>
              <p:cNvSpPr txBox="1">
                <a:spLocks/>
              </p:cNvSpPr>
              <p:nvPr/>
            </p:nvSpPr>
            <p:spPr>
              <a:xfrm>
                <a:off x="1218641" y="3295890"/>
                <a:ext cx="293486" cy="492443"/>
              </a:xfrm>
              <a:prstGeom prst="rect">
                <a:avLst/>
              </a:prstGeom>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rPr>
                  <a:t>2</a:t>
                </a:r>
              </a:p>
            </p:txBody>
          </p:sp>
          <p:sp>
            <p:nvSpPr>
              <p:cNvPr id="37" name="Title 14"/>
              <p:cNvSpPr txBox="1">
                <a:spLocks/>
              </p:cNvSpPr>
              <p:nvPr/>
            </p:nvSpPr>
            <p:spPr>
              <a:xfrm>
                <a:off x="1810203" y="3602634"/>
                <a:ext cx="6477000" cy="311624"/>
              </a:xfrm>
              <a:prstGeom prst="rect">
                <a:avLst/>
              </a:prstGeom>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2A3746"/>
                    </a:solidFill>
                  </a:rPr>
                  <a:t>Questions and Answers</a:t>
                </a:r>
              </a:p>
            </p:txBody>
          </p:sp>
        </p:grpSp>
        <p:grpSp>
          <p:nvGrpSpPr>
            <p:cNvPr id="33" name="Group 32"/>
            <p:cNvGrpSpPr/>
            <p:nvPr/>
          </p:nvGrpSpPr>
          <p:grpSpPr>
            <a:xfrm>
              <a:off x="969964" y="4096480"/>
              <a:ext cx="7564436" cy="755152"/>
              <a:chOff x="969964" y="4096480"/>
              <a:chExt cx="7564436" cy="755152"/>
            </a:xfrm>
          </p:grpSpPr>
          <p:sp>
            <p:nvSpPr>
              <p:cNvPr id="39" name="Rectangle 38"/>
              <p:cNvSpPr/>
              <p:nvPr/>
            </p:nvSpPr>
            <p:spPr>
              <a:xfrm>
                <a:off x="969964" y="4096480"/>
                <a:ext cx="7564436" cy="73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0" name="Pentagon 39"/>
              <p:cNvSpPr/>
              <p:nvPr/>
            </p:nvSpPr>
            <p:spPr>
              <a:xfrm rot="5400000">
                <a:off x="998391" y="4235408"/>
                <a:ext cx="733986" cy="498462"/>
              </a:xfrm>
              <a:prstGeom prst="homePlate">
                <a:avLst>
                  <a:gd name="adj" fmla="val 39163"/>
                </a:avLst>
              </a:prstGeom>
              <a:solidFill>
                <a:srgbClr val="F96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41" name="Title 14"/>
              <p:cNvSpPr txBox="1">
                <a:spLocks/>
              </p:cNvSpPr>
              <p:nvPr/>
            </p:nvSpPr>
            <p:spPr>
              <a:xfrm>
                <a:off x="1218641" y="4185603"/>
                <a:ext cx="293486" cy="492443"/>
              </a:xfrm>
              <a:prstGeom prst="rect">
                <a:avLst/>
              </a:prstGeom>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rPr>
                  <a:t>3</a:t>
                </a:r>
              </a:p>
            </p:txBody>
          </p:sp>
          <p:sp>
            <p:nvSpPr>
              <p:cNvPr id="42" name="Title 14"/>
              <p:cNvSpPr txBox="1">
                <a:spLocks/>
              </p:cNvSpPr>
              <p:nvPr/>
            </p:nvSpPr>
            <p:spPr>
              <a:xfrm>
                <a:off x="1810203" y="4450013"/>
                <a:ext cx="6477000" cy="311624"/>
              </a:xfrm>
              <a:prstGeom prst="rect">
                <a:avLst/>
              </a:prstGeom>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2A3746"/>
                    </a:solidFill>
                  </a:rPr>
                  <a:t>Snap Poll – share your view</a:t>
                </a:r>
              </a:p>
            </p:txBody>
          </p:sp>
        </p:grpSp>
      </p:grpSp>
      <p:pic>
        <p:nvPicPr>
          <p:cNvPr id="38" name="Picture 37" descr="tdiLogo_newTagl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333" y="7974"/>
            <a:ext cx="1750588" cy="612706"/>
          </a:xfrm>
          <a:prstGeom prst="rect">
            <a:avLst/>
          </a:prstGeom>
        </p:spPr>
      </p:pic>
    </p:spTree>
    <p:extLst>
      <p:ext uri="{BB962C8B-B14F-4D97-AF65-F5344CB8AC3E}">
        <p14:creationId xmlns:p14="http://schemas.microsoft.com/office/powerpoint/2010/main" val="1273894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00" y="78037"/>
            <a:ext cx="957264" cy="1840658"/>
            <a:chOff x="0" y="123575"/>
            <a:chExt cx="957264" cy="1840658"/>
          </a:xfrm>
        </p:grpSpPr>
        <p:grpSp>
          <p:nvGrpSpPr>
            <p:cNvPr id="5" name="Group 4"/>
            <p:cNvGrpSpPr/>
            <p:nvPr/>
          </p:nvGrpSpPr>
          <p:grpSpPr>
            <a:xfrm rot="10800000">
              <a:off x="209546" y="123575"/>
              <a:ext cx="619125" cy="1669920"/>
              <a:chOff x="8524878" y="4924427"/>
              <a:chExt cx="619125" cy="1669920"/>
            </a:xfrm>
            <a:solidFill>
              <a:srgbClr val="119AEF"/>
            </a:solidFill>
          </p:grpSpPr>
          <p:sp>
            <p:nvSpPr>
              <p:cNvPr id="8" name="Rectangle 7"/>
              <p:cNvSpPr/>
              <p:nvPr/>
            </p:nvSpPr>
            <p:spPr>
              <a:xfrm>
                <a:off x="8834438" y="4924427"/>
                <a:ext cx="309562" cy="1541263"/>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9" name="Rectangle 8"/>
              <p:cNvSpPr/>
              <p:nvPr/>
            </p:nvSpPr>
            <p:spPr>
              <a:xfrm>
                <a:off x="8524878" y="6147197"/>
                <a:ext cx="619125" cy="4471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6" name="Rectangle 36"/>
            <p:cNvSpPr/>
            <p:nvPr/>
          </p:nvSpPr>
          <p:spPr>
            <a:xfrm>
              <a:off x="519113" y="570727"/>
              <a:ext cx="438151" cy="1393506"/>
            </a:xfrm>
            <a:custGeom>
              <a:avLst/>
              <a:gdLst/>
              <a:ahLst/>
              <a:cxnLst/>
              <a:rect l="l" t="t" r="r" b="b"/>
              <a:pathLst>
                <a:path w="438151" h="1393506">
                  <a:moveTo>
                    <a:pt x="0" y="0"/>
                  </a:moveTo>
                  <a:lnTo>
                    <a:pt x="438151" y="0"/>
                  </a:lnTo>
                  <a:lnTo>
                    <a:pt x="438151" y="46542"/>
                  </a:lnTo>
                  <a:lnTo>
                    <a:pt x="52643" y="46542"/>
                  </a:lnTo>
                  <a:lnTo>
                    <a:pt x="52643" y="1393506"/>
                  </a:lnTo>
                  <a:lnTo>
                    <a:pt x="0" y="1393506"/>
                  </a:lnTo>
                  <a:close/>
                </a:path>
              </a:pathLst>
            </a:custGeom>
            <a:solidFill>
              <a:srgbClr val="2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7" name="Rectangle 6"/>
            <p:cNvSpPr/>
            <p:nvPr/>
          </p:nvSpPr>
          <p:spPr>
            <a:xfrm>
              <a:off x="0" y="1442264"/>
              <a:ext cx="364330" cy="351232"/>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10" name="Rectangle 9"/>
          <p:cNvSpPr/>
          <p:nvPr/>
        </p:nvSpPr>
        <p:spPr>
          <a:xfrm>
            <a:off x="642686" y="610687"/>
            <a:ext cx="8237991" cy="444987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cxnSp>
        <p:nvCxnSpPr>
          <p:cNvPr id="13" name="Straight Connector 12"/>
          <p:cNvCxnSpPr/>
          <p:nvPr/>
        </p:nvCxnSpPr>
        <p:spPr>
          <a:xfrm>
            <a:off x="12700" y="4966025"/>
            <a:ext cx="91313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877366" y="92498"/>
            <a:ext cx="7716836" cy="430887"/>
          </a:xfrm>
        </p:spPr>
        <p:txBody>
          <a:bodyPr wrap="square" lIns="0" tIns="0" rIns="0" bIns="0">
            <a:spAutoFit/>
          </a:bodyPr>
          <a:lstStyle/>
          <a:p>
            <a:pPr algn="l"/>
            <a:r>
              <a:rPr lang="en-US" sz="2800" b="1" dirty="0">
                <a:solidFill>
                  <a:srgbClr val="5C7799"/>
                </a:solidFill>
              </a:rPr>
              <a:t>Post webinar activities</a:t>
            </a:r>
          </a:p>
        </p:txBody>
      </p:sp>
      <p:sp>
        <p:nvSpPr>
          <p:cNvPr id="17" name="Rectangle 16"/>
          <p:cNvSpPr/>
          <p:nvPr/>
        </p:nvSpPr>
        <p:spPr>
          <a:xfrm>
            <a:off x="0" y="4966027"/>
            <a:ext cx="9144000" cy="1890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sp>
        <p:nvSpPr>
          <p:cNvPr id="18" name="Rectangle 17"/>
          <p:cNvSpPr/>
          <p:nvPr/>
        </p:nvSpPr>
        <p:spPr>
          <a:xfrm>
            <a:off x="0" y="0"/>
            <a:ext cx="9144000" cy="158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pic>
        <p:nvPicPr>
          <p:cNvPr id="38" name="Picture 37" descr="tdiLogo_newTagl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333" y="7974"/>
            <a:ext cx="1750588" cy="612706"/>
          </a:xfrm>
          <a:prstGeom prst="rect">
            <a:avLst/>
          </a:prstGeom>
        </p:spPr>
      </p:pic>
      <p:sp>
        <p:nvSpPr>
          <p:cNvPr id="16" name="Title 14"/>
          <p:cNvSpPr txBox="1">
            <a:spLocks/>
          </p:cNvSpPr>
          <p:nvPr/>
        </p:nvSpPr>
        <p:spPr>
          <a:xfrm>
            <a:off x="1020978" y="785501"/>
            <a:ext cx="7322957" cy="4154984"/>
          </a:xfrm>
          <a:prstGeom prst="rect">
            <a:avLst/>
          </a:prstGeom>
        </p:spPr>
        <p:txBody>
          <a:bodyPr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28035" indent="-228035" algn="l">
              <a:spcBef>
                <a:spcPts val="600"/>
              </a:spcBef>
              <a:buBlip>
                <a:blip r:embed="rId4"/>
              </a:buBlip>
            </a:pPr>
            <a:r>
              <a:rPr lang="en-US" sz="2000" dirty="0">
                <a:solidFill>
                  <a:srgbClr val="2A3746"/>
                </a:solidFill>
              </a:rPr>
              <a:t>Recording will be emailed to registered participants</a:t>
            </a:r>
          </a:p>
          <a:p>
            <a:pPr marL="228035" indent="-228035" algn="l">
              <a:spcBef>
                <a:spcPts val="600"/>
              </a:spcBef>
              <a:buBlip>
                <a:blip r:embed="rId4"/>
              </a:buBlip>
            </a:pPr>
            <a:r>
              <a:rPr lang="en-US" sz="2000" dirty="0">
                <a:solidFill>
                  <a:srgbClr val="2A3746"/>
                </a:solidFill>
              </a:rPr>
              <a:t>Next Webinar will </a:t>
            </a:r>
            <a:r>
              <a:rPr lang="en-US" sz="2000" dirty="0" smtClean="0">
                <a:solidFill>
                  <a:srgbClr val="2A3746"/>
                </a:solidFill>
              </a:rPr>
              <a:t>be in January 2017 – date and topic TBC </a:t>
            </a:r>
            <a:endParaRPr lang="en-US" sz="2000" b="1" dirty="0">
              <a:solidFill>
                <a:srgbClr val="2A3746"/>
              </a:solidFill>
            </a:endParaRPr>
          </a:p>
          <a:p>
            <a:pPr marL="228035" indent="-228035" algn="l">
              <a:spcBef>
                <a:spcPts val="600"/>
              </a:spcBef>
              <a:buBlip>
                <a:blip r:embed="rId4"/>
              </a:buBlip>
            </a:pPr>
            <a:r>
              <a:rPr lang="en-US" sz="2000" dirty="0">
                <a:solidFill>
                  <a:srgbClr val="2A3746"/>
                </a:solidFill>
              </a:rPr>
              <a:t>Please give us your feedback</a:t>
            </a:r>
          </a:p>
          <a:p>
            <a:pPr marL="228035" indent="-228035" algn="l">
              <a:spcBef>
                <a:spcPts val="600"/>
              </a:spcBef>
              <a:buBlip>
                <a:blip r:embed="rId4"/>
              </a:buBlip>
            </a:pPr>
            <a:r>
              <a:rPr lang="en-US" sz="2000" dirty="0">
                <a:solidFill>
                  <a:srgbClr val="2A3746"/>
                </a:solidFill>
              </a:rPr>
              <a:t>If you would like to follow up with any of the panelists</a:t>
            </a:r>
          </a:p>
          <a:p>
            <a:pPr algn="l">
              <a:spcBef>
                <a:spcPts val="600"/>
              </a:spcBef>
            </a:pPr>
            <a:r>
              <a:rPr lang="en-US" sz="2000" dirty="0">
                <a:solidFill>
                  <a:srgbClr val="2A3746"/>
                </a:solidFill>
              </a:rPr>
              <a:t>	- Simon Phipps: </a:t>
            </a:r>
            <a:r>
              <a:rPr lang="en-US" sz="2000" dirty="0">
                <a:solidFill>
                  <a:srgbClr val="2A3746"/>
                </a:solidFill>
                <a:hlinkClick r:id="rId5"/>
              </a:rPr>
              <a:t>simon.phipps@kpmg.com</a:t>
            </a:r>
            <a:endParaRPr lang="en-US" sz="2000" dirty="0">
              <a:solidFill>
                <a:srgbClr val="2A3746"/>
              </a:solidFill>
            </a:endParaRPr>
          </a:p>
          <a:p>
            <a:pPr algn="l">
              <a:spcBef>
                <a:spcPts val="600"/>
              </a:spcBef>
            </a:pPr>
            <a:r>
              <a:rPr lang="en-US" sz="2000" dirty="0">
                <a:solidFill>
                  <a:srgbClr val="2A3746"/>
                </a:solidFill>
              </a:rPr>
              <a:t>	- </a:t>
            </a:r>
            <a:r>
              <a:rPr lang="en-US" sz="2000" dirty="0" err="1" smtClean="0">
                <a:solidFill>
                  <a:srgbClr val="2A3746"/>
                </a:solidFill>
              </a:rPr>
              <a:t>Torsten</a:t>
            </a:r>
            <a:r>
              <a:rPr lang="en-US" sz="2000" dirty="0" smtClean="0">
                <a:solidFill>
                  <a:srgbClr val="2A3746"/>
                </a:solidFill>
              </a:rPr>
              <a:t> </a:t>
            </a:r>
            <a:r>
              <a:rPr lang="en-US" sz="2000" dirty="0" err="1" smtClean="0">
                <a:solidFill>
                  <a:srgbClr val="2A3746"/>
                </a:solidFill>
              </a:rPr>
              <a:t>Duwenhorst</a:t>
            </a:r>
            <a:r>
              <a:rPr lang="en-US" sz="2000" dirty="0" smtClean="0">
                <a:solidFill>
                  <a:srgbClr val="2A3746"/>
                </a:solidFill>
              </a:rPr>
              <a:t>: </a:t>
            </a:r>
            <a:r>
              <a:rPr lang="en-US" sz="2000" dirty="0" err="1" smtClean="0">
                <a:solidFill>
                  <a:srgbClr val="2A3746"/>
                </a:solidFill>
                <a:hlinkClick r:id="rId6"/>
              </a:rPr>
              <a:t>torsten.duwenhorst@kpmg.com</a:t>
            </a:r>
            <a:endParaRPr lang="en-US" sz="2000" dirty="0" smtClean="0">
              <a:solidFill>
                <a:srgbClr val="2A3746"/>
              </a:solidFill>
            </a:endParaRPr>
          </a:p>
          <a:p>
            <a:pPr algn="l">
              <a:spcBef>
                <a:spcPts val="600"/>
              </a:spcBef>
            </a:pPr>
            <a:r>
              <a:rPr lang="en-US" sz="2000" dirty="0" smtClean="0">
                <a:solidFill>
                  <a:srgbClr val="2A3746"/>
                </a:solidFill>
              </a:rPr>
              <a:t>                - </a:t>
            </a:r>
            <a:r>
              <a:rPr lang="en-US" sz="2000" dirty="0" err="1" smtClean="0">
                <a:solidFill>
                  <a:srgbClr val="2A3746"/>
                </a:solidFill>
              </a:rPr>
              <a:t>Dr</a:t>
            </a:r>
            <a:r>
              <a:rPr lang="en-US" sz="2000" dirty="0" smtClean="0">
                <a:solidFill>
                  <a:srgbClr val="2A3746"/>
                </a:solidFill>
              </a:rPr>
              <a:t> </a:t>
            </a:r>
            <a:r>
              <a:rPr lang="en-US" sz="2000" dirty="0" err="1" smtClean="0">
                <a:solidFill>
                  <a:srgbClr val="2A3746"/>
                </a:solidFill>
              </a:rPr>
              <a:t>Hongjuan</a:t>
            </a:r>
            <a:r>
              <a:rPr lang="en-US" sz="2000" dirty="0" smtClean="0">
                <a:solidFill>
                  <a:srgbClr val="2A3746"/>
                </a:solidFill>
              </a:rPr>
              <a:t> Liu: </a:t>
            </a:r>
            <a:r>
              <a:rPr lang="en-US" sz="2000" dirty="0" err="1" smtClean="0">
                <a:solidFill>
                  <a:srgbClr val="2A3746"/>
                </a:solidFill>
                <a:hlinkClick r:id="rId7"/>
              </a:rPr>
              <a:t>juan.liu@aegon.com</a:t>
            </a:r>
            <a:endParaRPr lang="en-US" sz="2000" dirty="0">
              <a:solidFill>
                <a:srgbClr val="2A3746"/>
              </a:solidFill>
            </a:endParaRPr>
          </a:p>
          <a:p>
            <a:pPr algn="l">
              <a:spcBef>
                <a:spcPts val="600"/>
              </a:spcBef>
            </a:pPr>
            <a:r>
              <a:rPr lang="en-US" sz="2000" dirty="0">
                <a:solidFill>
                  <a:srgbClr val="2A3746"/>
                </a:solidFill>
              </a:rPr>
              <a:t>	- </a:t>
            </a:r>
            <a:r>
              <a:rPr lang="en-US" sz="2000" dirty="0" smtClean="0">
                <a:solidFill>
                  <a:srgbClr val="2A3746"/>
                </a:solidFill>
              </a:rPr>
              <a:t>Alistair </a:t>
            </a:r>
            <a:r>
              <a:rPr lang="en-US" sz="2000" dirty="0" err="1" smtClean="0">
                <a:solidFill>
                  <a:srgbClr val="2A3746"/>
                </a:solidFill>
              </a:rPr>
              <a:t>Wickens</a:t>
            </a:r>
            <a:r>
              <a:rPr lang="en-US" sz="2000" dirty="0" smtClean="0">
                <a:solidFill>
                  <a:srgbClr val="2A3746"/>
                </a:solidFill>
              </a:rPr>
              <a:t>: </a:t>
            </a:r>
            <a:r>
              <a:rPr lang="en-US" sz="2000" dirty="0" err="1" smtClean="0">
                <a:solidFill>
                  <a:srgbClr val="2A3746"/>
                </a:solidFill>
                <a:hlinkClick r:id="rId8"/>
              </a:rPr>
              <a:t>alistair.wickens@quealth.co</a:t>
            </a:r>
            <a:endParaRPr lang="en-US" sz="2000" dirty="0">
              <a:solidFill>
                <a:srgbClr val="2A3746"/>
              </a:solidFill>
            </a:endParaRPr>
          </a:p>
          <a:p>
            <a:pPr algn="l">
              <a:spcBef>
                <a:spcPts val="600"/>
              </a:spcBef>
            </a:pPr>
            <a:r>
              <a:rPr lang="en-US" sz="2000" dirty="0">
                <a:solidFill>
                  <a:srgbClr val="2A3746"/>
                </a:solidFill>
              </a:rPr>
              <a:t> </a:t>
            </a:r>
            <a:r>
              <a:rPr lang="en-US" sz="2000" dirty="0" smtClean="0">
                <a:solidFill>
                  <a:srgbClr val="2A3746"/>
                </a:solidFill>
              </a:rPr>
              <a:t>               - Joe Van </a:t>
            </a:r>
            <a:r>
              <a:rPr lang="en-US" sz="2000" dirty="0" err="1" smtClean="0">
                <a:solidFill>
                  <a:srgbClr val="2A3746"/>
                </a:solidFill>
              </a:rPr>
              <a:t>Niekerk</a:t>
            </a:r>
            <a:r>
              <a:rPr lang="en-US" sz="2000" dirty="0" smtClean="0">
                <a:solidFill>
                  <a:srgbClr val="2A3746"/>
                </a:solidFill>
              </a:rPr>
              <a:t>: </a:t>
            </a:r>
            <a:r>
              <a:rPr lang="en-US" sz="2000" u="sng" dirty="0" smtClean="0">
                <a:hlinkClick r:id="rId9"/>
              </a:rPr>
              <a:t>JoeVa@discovery.co.za</a:t>
            </a:r>
            <a:endParaRPr lang="en-US" sz="2000" u="sng" dirty="0"/>
          </a:p>
          <a:p>
            <a:pPr algn="l">
              <a:spcBef>
                <a:spcPts val="600"/>
              </a:spcBef>
            </a:pPr>
            <a:r>
              <a:rPr lang="en-US" sz="2000" dirty="0" smtClean="0">
                <a:solidFill>
                  <a:srgbClr val="2A3746"/>
                </a:solidFill>
              </a:rPr>
              <a:t>	- Andrew Dart: </a:t>
            </a:r>
            <a:r>
              <a:rPr lang="en-US" sz="2000" dirty="0" err="1" smtClean="0">
                <a:solidFill>
                  <a:srgbClr val="2A3746"/>
                </a:solidFill>
                <a:hlinkClick r:id="rId10"/>
              </a:rPr>
              <a:t>Andrew.Dart@the-digital-insurer.com</a:t>
            </a:r>
            <a:endParaRPr lang="en-US" sz="2000" dirty="0" smtClean="0">
              <a:solidFill>
                <a:srgbClr val="2A3746"/>
              </a:solidFill>
            </a:endParaRPr>
          </a:p>
          <a:p>
            <a:pPr algn="l">
              <a:spcBef>
                <a:spcPts val="600"/>
              </a:spcBef>
            </a:pPr>
            <a:r>
              <a:rPr lang="en-US" sz="2000" dirty="0">
                <a:solidFill>
                  <a:srgbClr val="2A3746"/>
                </a:solidFill>
              </a:rPr>
              <a:t>	- </a:t>
            </a:r>
            <a:r>
              <a:rPr lang="en-US" sz="2000" dirty="0" smtClean="0">
                <a:solidFill>
                  <a:srgbClr val="2A3746"/>
                </a:solidFill>
              </a:rPr>
              <a:t>Hugh Terry: </a:t>
            </a:r>
            <a:r>
              <a:rPr lang="en-US" sz="2000" dirty="0" smtClean="0">
                <a:solidFill>
                  <a:srgbClr val="2A3746"/>
                </a:solidFill>
                <a:hlinkClick r:id="rId11"/>
              </a:rPr>
              <a:t>hugh.terry@the-digital-insurer.com</a:t>
            </a:r>
            <a:endParaRPr lang="en-US" sz="2000" dirty="0">
              <a:solidFill>
                <a:srgbClr val="2A3746"/>
              </a:solidFill>
            </a:endParaRPr>
          </a:p>
        </p:txBody>
      </p:sp>
    </p:spTree>
    <p:extLst>
      <p:ext uri="{BB962C8B-B14F-4D97-AF65-F5344CB8AC3E}">
        <p14:creationId xmlns:p14="http://schemas.microsoft.com/office/powerpoint/2010/main" val="295882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00" y="78037"/>
            <a:ext cx="957264" cy="1840658"/>
            <a:chOff x="0" y="123575"/>
            <a:chExt cx="957264" cy="1840658"/>
          </a:xfrm>
        </p:grpSpPr>
        <p:grpSp>
          <p:nvGrpSpPr>
            <p:cNvPr id="5" name="Group 4"/>
            <p:cNvGrpSpPr/>
            <p:nvPr/>
          </p:nvGrpSpPr>
          <p:grpSpPr>
            <a:xfrm rot="10800000">
              <a:off x="209546" y="123575"/>
              <a:ext cx="619125" cy="1669920"/>
              <a:chOff x="8524878" y="4924427"/>
              <a:chExt cx="619125" cy="1669920"/>
            </a:xfrm>
            <a:solidFill>
              <a:srgbClr val="119AEF"/>
            </a:solidFill>
          </p:grpSpPr>
          <p:sp>
            <p:nvSpPr>
              <p:cNvPr id="8" name="Rectangle 7"/>
              <p:cNvSpPr/>
              <p:nvPr/>
            </p:nvSpPr>
            <p:spPr>
              <a:xfrm>
                <a:off x="8834438" y="4924427"/>
                <a:ext cx="309562" cy="1541263"/>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9" name="Rectangle 8"/>
              <p:cNvSpPr/>
              <p:nvPr/>
            </p:nvSpPr>
            <p:spPr>
              <a:xfrm>
                <a:off x="8524878" y="6147197"/>
                <a:ext cx="619125" cy="4471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6" name="Rectangle 36"/>
            <p:cNvSpPr/>
            <p:nvPr/>
          </p:nvSpPr>
          <p:spPr>
            <a:xfrm>
              <a:off x="519113" y="570727"/>
              <a:ext cx="438151" cy="1393506"/>
            </a:xfrm>
            <a:custGeom>
              <a:avLst/>
              <a:gdLst/>
              <a:ahLst/>
              <a:cxnLst/>
              <a:rect l="l" t="t" r="r" b="b"/>
              <a:pathLst>
                <a:path w="438151" h="1393506">
                  <a:moveTo>
                    <a:pt x="0" y="0"/>
                  </a:moveTo>
                  <a:lnTo>
                    <a:pt x="438151" y="0"/>
                  </a:lnTo>
                  <a:lnTo>
                    <a:pt x="438151" y="46542"/>
                  </a:lnTo>
                  <a:lnTo>
                    <a:pt x="52643" y="46542"/>
                  </a:lnTo>
                  <a:lnTo>
                    <a:pt x="52643" y="1393506"/>
                  </a:lnTo>
                  <a:lnTo>
                    <a:pt x="0" y="1393506"/>
                  </a:lnTo>
                  <a:close/>
                </a:path>
              </a:pathLst>
            </a:custGeom>
            <a:solidFill>
              <a:srgbClr val="2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7" name="Rectangle 6"/>
            <p:cNvSpPr/>
            <p:nvPr/>
          </p:nvSpPr>
          <p:spPr>
            <a:xfrm>
              <a:off x="0" y="1442264"/>
              <a:ext cx="364330" cy="351232"/>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10" name="Rectangle 9"/>
          <p:cNvSpPr/>
          <p:nvPr/>
        </p:nvSpPr>
        <p:spPr>
          <a:xfrm>
            <a:off x="642686" y="610687"/>
            <a:ext cx="8237991" cy="444987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cxnSp>
        <p:nvCxnSpPr>
          <p:cNvPr id="13" name="Straight Connector 12"/>
          <p:cNvCxnSpPr/>
          <p:nvPr/>
        </p:nvCxnSpPr>
        <p:spPr>
          <a:xfrm>
            <a:off x="12700" y="4966025"/>
            <a:ext cx="91313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877366" y="92498"/>
            <a:ext cx="7716836" cy="430887"/>
          </a:xfrm>
        </p:spPr>
        <p:txBody>
          <a:bodyPr wrap="square" lIns="0" tIns="0" rIns="0" bIns="0">
            <a:spAutoFit/>
          </a:bodyPr>
          <a:lstStyle/>
          <a:p>
            <a:pPr algn="l"/>
            <a:r>
              <a:rPr lang="en-US" sz="2800" b="1" dirty="0">
                <a:solidFill>
                  <a:srgbClr val="5C7799"/>
                </a:solidFill>
              </a:rPr>
              <a:t>Questions &amp; Answers</a:t>
            </a:r>
          </a:p>
        </p:txBody>
      </p:sp>
      <p:sp>
        <p:nvSpPr>
          <p:cNvPr id="17" name="Rectangle 16"/>
          <p:cNvSpPr/>
          <p:nvPr/>
        </p:nvSpPr>
        <p:spPr>
          <a:xfrm>
            <a:off x="0" y="4966027"/>
            <a:ext cx="9144000" cy="1890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sp>
        <p:nvSpPr>
          <p:cNvPr id="18" name="Rectangle 17"/>
          <p:cNvSpPr/>
          <p:nvPr/>
        </p:nvSpPr>
        <p:spPr>
          <a:xfrm>
            <a:off x="0" y="0"/>
            <a:ext cx="9144000" cy="158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pic>
        <p:nvPicPr>
          <p:cNvPr id="38" name="Picture 37" descr="tdiLogo_newTagl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333" y="7974"/>
            <a:ext cx="1750588" cy="612706"/>
          </a:xfrm>
          <a:prstGeom prst="rect">
            <a:avLst/>
          </a:prstGeom>
        </p:spPr>
      </p:pic>
      <p:sp>
        <p:nvSpPr>
          <p:cNvPr id="43" name="Title 14"/>
          <p:cNvSpPr txBox="1">
            <a:spLocks/>
          </p:cNvSpPr>
          <p:nvPr/>
        </p:nvSpPr>
        <p:spPr>
          <a:xfrm>
            <a:off x="1059046" y="687423"/>
            <a:ext cx="7322957" cy="3339376"/>
          </a:xfrm>
          <a:prstGeom prst="rect">
            <a:avLst/>
          </a:prstGeom>
        </p:spPr>
        <p:txBody>
          <a:bodyPr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600"/>
              </a:spcBef>
            </a:pPr>
            <a:endParaRPr lang="en-US" sz="2400" b="1" dirty="0">
              <a:solidFill>
                <a:srgbClr val="2A3746"/>
              </a:solidFill>
            </a:endParaRPr>
          </a:p>
          <a:p>
            <a:pPr marL="228035" indent="-228035" algn="l">
              <a:spcBef>
                <a:spcPts val="600"/>
              </a:spcBef>
              <a:buBlip>
                <a:blip r:embed="rId4"/>
              </a:buBlip>
            </a:pPr>
            <a:r>
              <a:rPr lang="en-US" sz="2400" b="1" dirty="0">
                <a:solidFill>
                  <a:srgbClr val="2A3746"/>
                </a:solidFill>
              </a:rPr>
              <a:t>How to participate:</a:t>
            </a:r>
          </a:p>
          <a:p>
            <a:pPr algn="l">
              <a:spcBef>
                <a:spcPts val="600"/>
              </a:spcBef>
            </a:pPr>
            <a:r>
              <a:rPr lang="en-US" sz="2400" dirty="0">
                <a:solidFill>
                  <a:srgbClr val="2A3746"/>
                </a:solidFill>
              </a:rPr>
              <a:t> If you have a question please type into the messaging area and send to the presenters</a:t>
            </a:r>
          </a:p>
          <a:p>
            <a:pPr marL="228035" indent="-228035" algn="l">
              <a:spcBef>
                <a:spcPts val="600"/>
              </a:spcBef>
              <a:buBlip>
                <a:blip r:embed="rId4"/>
              </a:buBlip>
            </a:pPr>
            <a:r>
              <a:rPr lang="en-US" sz="2400" b="1" dirty="0">
                <a:solidFill>
                  <a:srgbClr val="2A3746"/>
                </a:solidFill>
              </a:rPr>
              <a:t>Session format:</a:t>
            </a:r>
            <a:r>
              <a:rPr lang="en-US" sz="2400" dirty="0">
                <a:solidFill>
                  <a:srgbClr val="2A3746"/>
                </a:solidFill>
              </a:rPr>
              <a:t> </a:t>
            </a:r>
          </a:p>
          <a:p>
            <a:pPr algn="l">
              <a:spcBef>
                <a:spcPts val="600"/>
              </a:spcBef>
            </a:pPr>
            <a:r>
              <a:rPr lang="en-US" sz="2400" dirty="0">
                <a:solidFill>
                  <a:srgbClr val="2A3746"/>
                </a:solidFill>
              </a:rPr>
              <a:t>The moderator will use a combination of his own questions and those from the audience</a:t>
            </a:r>
          </a:p>
          <a:p>
            <a:pPr algn="l">
              <a:spcBef>
                <a:spcPts val="600"/>
              </a:spcBef>
            </a:pPr>
            <a:endParaRPr lang="en-US" sz="2400" dirty="0">
              <a:solidFill>
                <a:srgbClr val="2A3746"/>
              </a:solidFill>
            </a:endParaRPr>
          </a:p>
        </p:txBody>
      </p:sp>
    </p:spTree>
    <p:extLst>
      <p:ext uri="{BB962C8B-B14F-4D97-AF65-F5344CB8AC3E}">
        <p14:creationId xmlns:p14="http://schemas.microsoft.com/office/powerpoint/2010/main" val="1970938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00" y="78037"/>
            <a:ext cx="957264" cy="1840658"/>
            <a:chOff x="0" y="123575"/>
            <a:chExt cx="957264" cy="1840658"/>
          </a:xfrm>
        </p:grpSpPr>
        <p:grpSp>
          <p:nvGrpSpPr>
            <p:cNvPr id="5" name="Group 4"/>
            <p:cNvGrpSpPr/>
            <p:nvPr/>
          </p:nvGrpSpPr>
          <p:grpSpPr>
            <a:xfrm rot="10800000">
              <a:off x="209546" y="123575"/>
              <a:ext cx="619125" cy="1669920"/>
              <a:chOff x="8524878" y="4924427"/>
              <a:chExt cx="619125" cy="1669920"/>
            </a:xfrm>
            <a:solidFill>
              <a:srgbClr val="119AEF"/>
            </a:solidFill>
          </p:grpSpPr>
          <p:sp>
            <p:nvSpPr>
              <p:cNvPr id="8" name="Rectangle 7"/>
              <p:cNvSpPr/>
              <p:nvPr/>
            </p:nvSpPr>
            <p:spPr>
              <a:xfrm>
                <a:off x="8834438" y="4924427"/>
                <a:ext cx="309562" cy="1541263"/>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9" name="Rectangle 8"/>
              <p:cNvSpPr/>
              <p:nvPr/>
            </p:nvSpPr>
            <p:spPr>
              <a:xfrm>
                <a:off x="8524878" y="6147197"/>
                <a:ext cx="619125" cy="4471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6" name="Rectangle 36"/>
            <p:cNvSpPr/>
            <p:nvPr/>
          </p:nvSpPr>
          <p:spPr>
            <a:xfrm>
              <a:off x="519113" y="570727"/>
              <a:ext cx="438151" cy="1393506"/>
            </a:xfrm>
            <a:custGeom>
              <a:avLst/>
              <a:gdLst/>
              <a:ahLst/>
              <a:cxnLst/>
              <a:rect l="l" t="t" r="r" b="b"/>
              <a:pathLst>
                <a:path w="438151" h="1393506">
                  <a:moveTo>
                    <a:pt x="0" y="0"/>
                  </a:moveTo>
                  <a:lnTo>
                    <a:pt x="438151" y="0"/>
                  </a:lnTo>
                  <a:lnTo>
                    <a:pt x="438151" y="46542"/>
                  </a:lnTo>
                  <a:lnTo>
                    <a:pt x="52643" y="46542"/>
                  </a:lnTo>
                  <a:lnTo>
                    <a:pt x="52643" y="1393506"/>
                  </a:lnTo>
                  <a:lnTo>
                    <a:pt x="0" y="1393506"/>
                  </a:lnTo>
                  <a:close/>
                </a:path>
              </a:pathLst>
            </a:custGeom>
            <a:solidFill>
              <a:srgbClr val="2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7" name="Rectangle 6"/>
            <p:cNvSpPr/>
            <p:nvPr/>
          </p:nvSpPr>
          <p:spPr>
            <a:xfrm>
              <a:off x="0" y="1442264"/>
              <a:ext cx="364330" cy="351232"/>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10" name="Rectangle 9"/>
          <p:cNvSpPr/>
          <p:nvPr/>
        </p:nvSpPr>
        <p:spPr>
          <a:xfrm>
            <a:off x="642686" y="610687"/>
            <a:ext cx="8237991" cy="444987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cxnSp>
        <p:nvCxnSpPr>
          <p:cNvPr id="13" name="Straight Connector 12"/>
          <p:cNvCxnSpPr/>
          <p:nvPr/>
        </p:nvCxnSpPr>
        <p:spPr>
          <a:xfrm>
            <a:off x="12700" y="4966025"/>
            <a:ext cx="91313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1427164" y="1888346"/>
            <a:ext cx="7716836" cy="430887"/>
          </a:xfrm>
        </p:spPr>
        <p:txBody>
          <a:bodyPr wrap="square" lIns="0" tIns="0" rIns="0" bIns="0">
            <a:spAutoFit/>
          </a:bodyPr>
          <a:lstStyle/>
          <a:p>
            <a:pPr algn="l"/>
            <a:r>
              <a:rPr lang="en-US" sz="2800" b="1" dirty="0" err="1" smtClean="0">
                <a:solidFill>
                  <a:srgbClr val="5C7799"/>
                </a:solidFill>
              </a:rPr>
              <a:t>Torsten</a:t>
            </a:r>
            <a:r>
              <a:rPr lang="en-US" sz="2800" b="1" dirty="0" smtClean="0">
                <a:solidFill>
                  <a:srgbClr val="5C7799"/>
                </a:solidFill>
              </a:rPr>
              <a:t> </a:t>
            </a:r>
            <a:r>
              <a:rPr lang="en-US" sz="2800" b="1" dirty="0" err="1" smtClean="0">
                <a:solidFill>
                  <a:srgbClr val="5C7799"/>
                </a:solidFill>
              </a:rPr>
              <a:t>Duwenhorst</a:t>
            </a:r>
            <a:r>
              <a:rPr lang="en-US" sz="2800" b="1" dirty="0" smtClean="0">
                <a:solidFill>
                  <a:srgbClr val="5C7799"/>
                </a:solidFill>
              </a:rPr>
              <a:t> @KPMG:</a:t>
            </a:r>
            <a:endParaRPr lang="en-US" sz="2800" b="1" dirty="0">
              <a:solidFill>
                <a:srgbClr val="5C7799"/>
              </a:solidFill>
            </a:endParaRPr>
          </a:p>
        </p:txBody>
      </p:sp>
      <p:sp>
        <p:nvSpPr>
          <p:cNvPr id="17" name="Rectangle 16"/>
          <p:cNvSpPr/>
          <p:nvPr/>
        </p:nvSpPr>
        <p:spPr>
          <a:xfrm>
            <a:off x="0" y="4966027"/>
            <a:ext cx="9144000" cy="1890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sp>
        <p:nvSpPr>
          <p:cNvPr id="18" name="Rectangle 17"/>
          <p:cNvSpPr/>
          <p:nvPr/>
        </p:nvSpPr>
        <p:spPr>
          <a:xfrm>
            <a:off x="0" y="0"/>
            <a:ext cx="9144000" cy="158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pic>
        <p:nvPicPr>
          <p:cNvPr id="38" name="Picture 37" descr="tdiLogo_newTagl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333" y="7974"/>
            <a:ext cx="1750588" cy="612706"/>
          </a:xfrm>
          <a:prstGeom prst="rect">
            <a:avLst/>
          </a:prstGeom>
        </p:spPr>
      </p:pic>
      <p:sp>
        <p:nvSpPr>
          <p:cNvPr id="16" name="Title 14"/>
          <p:cNvSpPr txBox="1">
            <a:spLocks/>
          </p:cNvSpPr>
          <p:nvPr/>
        </p:nvSpPr>
        <p:spPr>
          <a:xfrm>
            <a:off x="1427116" y="2303485"/>
            <a:ext cx="7716836" cy="861774"/>
          </a:xfrm>
          <a:prstGeom prst="rect">
            <a:avLst/>
          </a:prstGeom>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rgbClr val="5C7799"/>
                </a:solidFill>
              </a:rPr>
              <a:t>Essentials of establishing d</a:t>
            </a:r>
            <a:r>
              <a:rPr lang="en-US" sz="2800" b="1" dirty="0" smtClean="0">
                <a:solidFill>
                  <a:srgbClr val="5C7799"/>
                </a:solidFill>
              </a:rPr>
              <a:t>ata &amp; analytics </a:t>
            </a:r>
            <a:r>
              <a:rPr lang="en-US" sz="2800" b="1" dirty="0">
                <a:solidFill>
                  <a:srgbClr val="5C7799"/>
                </a:solidFill>
              </a:rPr>
              <a:t>capabilities and a data-driven corporate </a:t>
            </a:r>
            <a:r>
              <a:rPr lang="en-US" sz="2800" b="1" dirty="0" smtClean="0">
                <a:solidFill>
                  <a:srgbClr val="5C7799"/>
                </a:solidFill>
              </a:rPr>
              <a:t>culture</a:t>
            </a:r>
            <a:endParaRPr lang="en-GB" sz="2800" b="1" dirty="0">
              <a:solidFill>
                <a:srgbClr val="5C7799"/>
              </a:solidFill>
            </a:endParaRPr>
          </a:p>
        </p:txBody>
      </p:sp>
    </p:spTree>
    <p:extLst>
      <p:ext uri="{BB962C8B-B14F-4D97-AF65-F5344CB8AC3E}">
        <p14:creationId xmlns:p14="http://schemas.microsoft.com/office/powerpoint/2010/main" val="254941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00" y="78037"/>
            <a:ext cx="957264" cy="1840658"/>
            <a:chOff x="0" y="123575"/>
            <a:chExt cx="957264" cy="1840658"/>
          </a:xfrm>
        </p:grpSpPr>
        <p:grpSp>
          <p:nvGrpSpPr>
            <p:cNvPr id="5" name="Group 4"/>
            <p:cNvGrpSpPr/>
            <p:nvPr/>
          </p:nvGrpSpPr>
          <p:grpSpPr>
            <a:xfrm rot="10800000">
              <a:off x="209546" y="123575"/>
              <a:ext cx="619125" cy="1669920"/>
              <a:chOff x="8524878" y="4924427"/>
              <a:chExt cx="619125" cy="1669920"/>
            </a:xfrm>
            <a:solidFill>
              <a:srgbClr val="119AEF"/>
            </a:solidFill>
          </p:grpSpPr>
          <p:sp>
            <p:nvSpPr>
              <p:cNvPr id="8" name="Rectangle 7"/>
              <p:cNvSpPr/>
              <p:nvPr/>
            </p:nvSpPr>
            <p:spPr>
              <a:xfrm>
                <a:off x="8834438" y="4924427"/>
                <a:ext cx="309562" cy="1541263"/>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9" name="Rectangle 8"/>
              <p:cNvSpPr/>
              <p:nvPr/>
            </p:nvSpPr>
            <p:spPr>
              <a:xfrm>
                <a:off x="8524878" y="6147197"/>
                <a:ext cx="619125" cy="4471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6" name="Rectangle 36"/>
            <p:cNvSpPr/>
            <p:nvPr/>
          </p:nvSpPr>
          <p:spPr>
            <a:xfrm>
              <a:off x="519113" y="570727"/>
              <a:ext cx="438151" cy="1393506"/>
            </a:xfrm>
            <a:custGeom>
              <a:avLst/>
              <a:gdLst/>
              <a:ahLst/>
              <a:cxnLst/>
              <a:rect l="l" t="t" r="r" b="b"/>
              <a:pathLst>
                <a:path w="438151" h="1393506">
                  <a:moveTo>
                    <a:pt x="0" y="0"/>
                  </a:moveTo>
                  <a:lnTo>
                    <a:pt x="438151" y="0"/>
                  </a:lnTo>
                  <a:lnTo>
                    <a:pt x="438151" y="46542"/>
                  </a:lnTo>
                  <a:lnTo>
                    <a:pt x="52643" y="46542"/>
                  </a:lnTo>
                  <a:lnTo>
                    <a:pt x="52643" y="1393506"/>
                  </a:lnTo>
                  <a:lnTo>
                    <a:pt x="0" y="1393506"/>
                  </a:lnTo>
                  <a:close/>
                </a:path>
              </a:pathLst>
            </a:custGeom>
            <a:solidFill>
              <a:srgbClr val="2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sp>
          <p:nvSpPr>
            <p:cNvPr id="7" name="Rectangle 6"/>
            <p:cNvSpPr/>
            <p:nvPr/>
          </p:nvSpPr>
          <p:spPr>
            <a:xfrm>
              <a:off x="0" y="1442264"/>
              <a:ext cx="364330" cy="351232"/>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sp>
        <p:nvSpPr>
          <p:cNvPr id="10" name="Rectangle 9"/>
          <p:cNvSpPr/>
          <p:nvPr/>
        </p:nvSpPr>
        <p:spPr>
          <a:xfrm>
            <a:off x="642686" y="610687"/>
            <a:ext cx="8237991" cy="444987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j-lt"/>
            </a:endParaRPr>
          </a:p>
        </p:txBody>
      </p:sp>
      <p:cxnSp>
        <p:nvCxnSpPr>
          <p:cNvPr id="13" name="Straight Connector 12"/>
          <p:cNvCxnSpPr/>
          <p:nvPr/>
        </p:nvCxnSpPr>
        <p:spPr>
          <a:xfrm>
            <a:off x="12700" y="4966025"/>
            <a:ext cx="91313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1427164" y="1888346"/>
            <a:ext cx="7716836" cy="430887"/>
          </a:xfrm>
        </p:spPr>
        <p:txBody>
          <a:bodyPr wrap="square" lIns="0" tIns="0" rIns="0" bIns="0">
            <a:spAutoFit/>
          </a:bodyPr>
          <a:lstStyle/>
          <a:p>
            <a:pPr algn="l" defTabSz="914400"/>
            <a:r>
              <a:rPr lang="en-US" sz="2800" b="1" dirty="0">
                <a:solidFill>
                  <a:srgbClr val="5C7799"/>
                </a:solidFill>
              </a:rPr>
              <a:t>Dr. </a:t>
            </a:r>
            <a:r>
              <a:rPr lang="en-US" sz="2800" b="1" dirty="0" err="1">
                <a:solidFill>
                  <a:srgbClr val="5C7799"/>
                </a:solidFill>
              </a:rPr>
              <a:t>Hongjuan</a:t>
            </a:r>
            <a:r>
              <a:rPr lang="en-US" sz="2800" b="1" dirty="0">
                <a:solidFill>
                  <a:srgbClr val="5C7799"/>
                </a:solidFill>
              </a:rPr>
              <a:t> </a:t>
            </a:r>
            <a:r>
              <a:rPr lang="en-US" sz="2800" b="1" dirty="0" smtClean="0">
                <a:solidFill>
                  <a:srgbClr val="5C7799"/>
                </a:solidFill>
              </a:rPr>
              <a:t>Liu @AEGON:</a:t>
            </a:r>
            <a:endParaRPr lang="en-US" sz="2800" b="1" dirty="0">
              <a:solidFill>
                <a:srgbClr val="5C7799"/>
              </a:solidFill>
            </a:endParaRPr>
          </a:p>
        </p:txBody>
      </p:sp>
      <p:sp>
        <p:nvSpPr>
          <p:cNvPr id="17" name="Rectangle 16"/>
          <p:cNvSpPr/>
          <p:nvPr/>
        </p:nvSpPr>
        <p:spPr>
          <a:xfrm>
            <a:off x="0" y="4966027"/>
            <a:ext cx="9144000" cy="189050"/>
          </a:xfrm>
          <a:prstGeom prst="rect">
            <a:avLst/>
          </a:prstGeom>
          <a:solidFill>
            <a:srgbClr val="5C7799"/>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sp>
        <p:nvSpPr>
          <p:cNvPr id="18" name="Rectangle 17"/>
          <p:cNvSpPr/>
          <p:nvPr/>
        </p:nvSpPr>
        <p:spPr>
          <a:xfrm>
            <a:off x="0" y="0"/>
            <a:ext cx="9144000" cy="158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09" rIns="91218" bIns="45609" rtlCol="0" anchor="ctr"/>
          <a:lstStyle/>
          <a:p>
            <a:pPr algn="ctr"/>
            <a:endParaRPr lang="en-US" dirty="0">
              <a:latin typeface="+mj-lt"/>
            </a:endParaRPr>
          </a:p>
        </p:txBody>
      </p:sp>
      <p:pic>
        <p:nvPicPr>
          <p:cNvPr id="38" name="Picture 37" descr="tdiLogo_newTagl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333" y="7974"/>
            <a:ext cx="1750588" cy="612706"/>
          </a:xfrm>
          <a:prstGeom prst="rect">
            <a:avLst/>
          </a:prstGeom>
        </p:spPr>
      </p:pic>
      <p:sp>
        <p:nvSpPr>
          <p:cNvPr id="16" name="Title 14"/>
          <p:cNvSpPr txBox="1">
            <a:spLocks/>
          </p:cNvSpPr>
          <p:nvPr/>
        </p:nvSpPr>
        <p:spPr>
          <a:xfrm>
            <a:off x="1427116" y="2319233"/>
            <a:ext cx="7716836" cy="430887"/>
          </a:xfrm>
          <a:prstGeom prst="rect">
            <a:avLst/>
          </a:prstGeom>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solidFill>
                  <a:srgbClr val="5C7799"/>
                </a:solidFill>
              </a:rPr>
              <a:t>An insurer’s view on data &amp; analytics </a:t>
            </a:r>
            <a:endParaRPr lang="en-GB" sz="2800" b="1" dirty="0">
              <a:solidFill>
                <a:srgbClr val="5C7799"/>
              </a:solidFill>
            </a:endParaRPr>
          </a:p>
        </p:txBody>
      </p:sp>
    </p:spTree>
    <p:extLst>
      <p:ext uri="{BB962C8B-B14F-4D97-AF65-F5344CB8AC3E}">
        <p14:creationId xmlns:p14="http://schemas.microsoft.com/office/powerpoint/2010/main" val="3559628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7"/>
          <p:cNvSpPr/>
          <p:nvPr/>
        </p:nvSpPr>
        <p:spPr>
          <a:xfrm>
            <a:off x="1429570" y="949035"/>
            <a:ext cx="2099346" cy="1040189"/>
          </a:xfrm>
          <a:prstGeom prst="roundRect">
            <a:avLst/>
          </a:prstGeom>
          <a:solidFill>
            <a:srgbClr val="BFCCE3"/>
          </a:solidFill>
          <a:ln w="25400" cap="flat" cmpd="sng" algn="ctr">
            <a:noFill/>
            <a:prstDash val="solid"/>
          </a:ln>
          <a:effectLst/>
        </p:spPr>
        <p:txBody>
          <a:bodyPr lIns="68580" tIns="34290" rIns="68580" bIns="34290" rtlCol="0" anchor="ctr"/>
          <a:lstStyle/>
          <a:p>
            <a:pPr defTabSz="322361">
              <a:defRPr/>
            </a:pPr>
            <a:r>
              <a:rPr lang="en-US" sz="900" b="1" kern="0" dirty="0">
                <a:solidFill>
                  <a:srgbClr val="000000"/>
                </a:solidFill>
                <a:latin typeface="Univers 45 Light" pitchFamily="2" charset="0"/>
              </a:rPr>
              <a:t>Strategy &amp; Vision</a:t>
            </a:r>
          </a:p>
          <a:p>
            <a:pPr defTabSz="322361">
              <a:defRPr/>
            </a:pPr>
            <a:endParaRPr lang="en-US" sz="900" b="1" kern="0" dirty="0">
              <a:solidFill>
                <a:srgbClr val="000000"/>
              </a:solidFill>
              <a:latin typeface="Univers 45 Light" pitchFamily="2" charset="0"/>
            </a:endParaRPr>
          </a:p>
          <a:p>
            <a:pPr marL="214318" indent="-214318" defTabSz="322361">
              <a:buFont typeface="Wingdings" panose="05000000000000000000" pitchFamily="2" charset="2"/>
              <a:buChar char="§"/>
              <a:defRPr/>
            </a:pPr>
            <a:r>
              <a:rPr lang="en-US" sz="900" kern="0" dirty="0">
                <a:solidFill>
                  <a:srgbClr val="000000"/>
                </a:solidFill>
                <a:latin typeface="Univers 45 Light" pitchFamily="2" charset="0"/>
              </a:rPr>
              <a:t>Corporate culture</a:t>
            </a:r>
          </a:p>
          <a:p>
            <a:pPr marL="214318" indent="-214318" defTabSz="322361">
              <a:buFont typeface="Wingdings" panose="05000000000000000000" pitchFamily="2" charset="2"/>
              <a:buChar char="§"/>
              <a:defRPr/>
            </a:pPr>
            <a:r>
              <a:rPr lang="en-US" sz="900" kern="0" dirty="0">
                <a:solidFill>
                  <a:srgbClr val="000000"/>
                </a:solidFill>
                <a:latin typeface="Univers 45 Light" pitchFamily="2" charset="0"/>
              </a:rPr>
              <a:t>Requirements</a:t>
            </a:r>
            <a:endParaRPr lang="en-US" sz="900" kern="0" dirty="0">
              <a:solidFill>
                <a:srgbClr val="000000"/>
              </a:solidFill>
              <a:latin typeface="Univers 45 Light" pitchFamily="2" charset="0"/>
            </a:endParaRPr>
          </a:p>
          <a:p>
            <a:pPr marL="214318" indent="-214318" defTabSz="322361">
              <a:buFont typeface="Wingdings" panose="05000000000000000000" pitchFamily="2" charset="2"/>
              <a:buChar char="§"/>
              <a:defRPr/>
            </a:pPr>
            <a:r>
              <a:rPr lang="en-US" sz="900" kern="0" dirty="0">
                <a:solidFill>
                  <a:srgbClr val="000000"/>
                </a:solidFill>
                <a:latin typeface="Univers 45 Light" pitchFamily="2" charset="0"/>
              </a:rPr>
              <a:t>Pain </a:t>
            </a:r>
            <a:r>
              <a:rPr lang="en-US" sz="900" kern="0" dirty="0">
                <a:solidFill>
                  <a:srgbClr val="000000"/>
                </a:solidFill>
                <a:latin typeface="Univers 45 Light" pitchFamily="2" charset="0"/>
              </a:rPr>
              <a:t>points</a:t>
            </a:r>
          </a:p>
          <a:p>
            <a:pPr marL="214318" indent="-214318" defTabSz="322361">
              <a:buFont typeface="Wingdings" panose="05000000000000000000" pitchFamily="2" charset="2"/>
              <a:buChar char="§"/>
              <a:defRPr/>
            </a:pPr>
            <a:endParaRPr lang="en-US" sz="900" kern="0" dirty="0">
              <a:solidFill>
                <a:srgbClr val="000000"/>
              </a:solidFill>
              <a:latin typeface="Univers 45 Light" pitchFamily="2" charset="0"/>
            </a:endParaRPr>
          </a:p>
        </p:txBody>
      </p:sp>
      <p:sp>
        <p:nvSpPr>
          <p:cNvPr id="5" name="Abgerundetes Rechteck 13"/>
          <p:cNvSpPr/>
          <p:nvPr/>
        </p:nvSpPr>
        <p:spPr>
          <a:xfrm>
            <a:off x="5487622" y="3716186"/>
            <a:ext cx="1615123" cy="759381"/>
          </a:xfrm>
          <a:prstGeom prst="roundRect">
            <a:avLst/>
          </a:prstGeom>
          <a:solidFill>
            <a:srgbClr val="00338D"/>
          </a:solidFill>
          <a:ln w="25400" cap="flat" cmpd="sng" algn="ctr">
            <a:noFill/>
            <a:prstDash val="solid"/>
          </a:ln>
          <a:effectLst/>
        </p:spPr>
        <p:txBody>
          <a:bodyPr lIns="68580" tIns="34290" rIns="68580" bIns="34290" rtlCol="0" anchor="ctr"/>
          <a:lstStyle/>
          <a:p>
            <a:pPr defTabSz="322361">
              <a:defRPr/>
            </a:pPr>
            <a:r>
              <a:rPr lang="en-US" sz="900" b="1" kern="0" dirty="0">
                <a:solidFill>
                  <a:srgbClr val="FFFFFF"/>
                </a:solidFill>
                <a:latin typeface="Univers 45 Light" pitchFamily="2" charset="0"/>
              </a:rPr>
              <a:t>Evaluation</a:t>
            </a:r>
          </a:p>
          <a:p>
            <a:pPr defTabSz="322361">
              <a:defRPr/>
            </a:pPr>
            <a:endParaRPr lang="en-US" sz="600" b="1" kern="0" dirty="0">
              <a:solidFill>
                <a:srgbClr val="FFFFFF"/>
              </a:solidFill>
              <a:latin typeface="Univers 45 Light" pitchFamily="2" charset="0"/>
            </a:endParaRPr>
          </a:p>
          <a:p>
            <a:pPr marL="174129" indent="-174129" defTabSz="322361">
              <a:buFont typeface="Wingdings" panose="05000000000000000000" pitchFamily="2" charset="2"/>
              <a:buChar char="§"/>
              <a:defRPr/>
            </a:pPr>
            <a:r>
              <a:rPr lang="en-US" sz="900" kern="0" dirty="0">
                <a:solidFill>
                  <a:srgbClr val="FFFFFF"/>
                </a:solidFill>
                <a:latin typeface="Univers 45 Light" pitchFamily="2" charset="0"/>
              </a:rPr>
              <a:t>Model comparison</a:t>
            </a:r>
          </a:p>
          <a:p>
            <a:pPr marL="174129" indent="-174129" defTabSz="322361">
              <a:buFont typeface="Wingdings" panose="05000000000000000000" pitchFamily="2" charset="2"/>
              <a:buChar char="§"/>
              <a:defRPr/>
            </a:pPr>
            <a:r>
              <a:rPr lang="en-US" sz="900" kern="0" dirty="0">
                <a:solidFill>
                  <a:srgbClr val="FFFFFF"/>
                </a:solidFill>
                <a:latin typeface="Univers 45 Light" pitchFamily="2" charset="0"/>
              </a:rPr>
              <a:t>Accuracy</a:t>
            </a:r>
          </a:p>
          <a:p>
            <a:pPr marL="174129" indent="-174129" defTabSz="322361">
              <a:buFont typeface="Wingdings" panose="05000000000000000000" pitchFamily="2" charset="2"/>
              <a:buChar char="§"/>
              <a:defRPr/>
            </a:pPr>
            <a:r>
              <a:rPr lang="en-US" sz="900" kern="0" dirty="0">
                <a:solidFill>
                  <a:srgbClr val="FFFFFF"/>
                </a:solidFill>
                <a:latin typeface="Univers 45 Light" pitchFamily="2" charset="0"/>
              </a:rPr>
              <a:t>Training vs. Test comparison</a:t>
            </a:r>
          </a:p>
        </p:txBody>
      </p:sp>
      <p:sp>
        <p:nvSpPr>
          <p:cNvPr id="6" name="Abgerundetes Rechteck 16"/>
          <p:cNvSpPr/>
          <p:nvPr/>
        </p:nvSpPr>
        <p:spPr>
          <a:xfrm>
            <a:off x="1000806" y="2557763"/>
            <a:ext cx="1615123" cy="759381"/>
          </a:xfrm>
          <a:prstGeom prst="roundRect">
            <a:avLst/>
          </a:prstGeom>
          <a:solidFill>
            <a:srgbClr val="00338D"/>
          </a:solidFill>
          <a:ln w="25400" cap="flat" cmpd="sng" algn="ctr">
            <a:noFill/>
            <a:prstDash val="solid"/>
          </a:ln>
          <a:effectLst/>
        </p:spPr>
        <p:txBody>
          <a:bodyPr lIns="68580" tIns="34290" rIns="68580" bIns="34290" rtlCol="0" anchor="ctr"/>
          <a:lstStyle/>
          <a:p>
            <a:pPr defTabSz="322361">
              <a:defRPr/>
            </a:pPr>
            <a:r>
              <a:rPr lang="en-US" sz="900" b="1" kern="0" dirty="0">
                <a:solidFill>
                  <a:srgbClr val="FFFFFF"/>
                </a:solidFill>
                <a:latin typeface="Univers 45 Light" pitchFamily="2" charset="0"/>
              </a:rPr>
              <a:t>Monitor Model’s Performance</a:t>
            </a:r>
          </a:p>
          <a:p>
            <a:pPr defTabSz="322361">
              <a:defRPr/>
            </a:pPr>
            <a:endParaRPr lang="en-US" sz="600" b="1" kern="0" dirty="0">
              <a:solidFill>
                <a:srgbClr val="FFFFFF"/>
              </a:solidFill>
              <a:latin typeface="Univers 45 Light" pitchFamily="2" charset="0"/>
            </a:endParaRPr>
          </a:p>
          <a:p>
            <a:pPr marL="128588" indent="-128588" defTabSz="322361">
              <a:buFont typeface="Arial" panose="020B0604020202020204" pitchFamily="34" charset="0"/>
              <a:buChar char="•"/>
              <a:defRPr/>
            </a:pPr>
            <a:r>
              <a:rPr lang="en-US" sz="900" kern="0" dirty="0">
                <a:solidFill>
                  <a:srgbClr val="FFFFFF"/>
                </a:solidFill>
                <a:latin typeface="Univers 45 Light" pitchFamily="2" charset="0"/>
              </a:rPr>
              <a:t>Review and adjust model / data sources</a:t>
            </a:r>
            <a:endParaRPr lang="en-US" sz="900" kern="0" dirty="0">
              <a:solidFill>
                <a:srgbClr val="FFFFFF"/>
              </a:solidFill>
              <a:latin typeface="Univers 45 Light" pitchFamily="2" charset="0"/>
            </a:endParaRPr>
          </a:p>
        </p:txBody>
      </p:sp>
      <p:pic>
        <p:nvPicPr>
          <p:cNvPr id="7" name="Grafik 47"/>
          <p:cNvPicPr>
            <a:picLocks noChangeAspect="1"/>
          </p:cNvPicPr>
          <p:nvPr/>
        </p:nvPicPr>
        <p:blipFill rotWithShape="1">
          <a:blip r:embed="rId2" cstate="print">
            <a:extLst>
              <a:ext uri="{28A0092B-C50C-407E-A947-70E740481C1C}">
                <a14:useLocalDpi xmlns:a14="http://schemas.microsoft.com/office/drawing/2010/main" val="0"/>
              </a:ext>
            </a:extLst>
          </a:blip>
          <a:srcRect l="45343" t="46349" r="10013" b="6455"/>
          <a:stretch/>
        </p:blipFill>
        <p:spPr>
          <a:xfrm>
            <a:off x="6662156" y="3774056"/>
            <a:ext cx="409262" cy="564111"/>
          </a:xfrm>
          <a:prstGeom prst="rect">
            <a:avLst/>
          </a:prstGeom>
        </p:spPr>
      </p:pic>
      <p:pic>
        <p:nvPicPr>
          <p:cNvPr id="8" name="Grafik 50"/>
          <p:cNvPicPr>
            <a:picLocks noChangeAspect="1"/>
          </p:cNvPicPr>
          <p:nvPr/>
        </p:nvPicPr>
        <p:blipFill rotWithShape="1">
          <a:blip r:embed="rId3" cstate="print">
            <a:extLst>
              <a:ext uri="{28A0092B-C50C-407E-A947-70E740481C1C}">
                <a14:useLocalDpi xmlns:a14="http://schemas.microsoft.com/office/drawing/2010/main" val="0"/>
              </a:ext>
            </a:extLst>
          </a:blip>
          <a:srcRect l="31924" t="37037" r="9191" b="8994"/>
          <a:stretch/>
        </p:blipFill>
        <p:spPr>
          <a:xfrm>
            <a:off x="2071221" y="2311058"/>
            <a:ext cx="544708" cy="650898"/>
          </a:xfrm>
          <a:prstGeom prst="rect">
            <a:avLst/>
          </a:prstGeom>
        </p:spPr>
      </p:pic>
      <p:pic>
        <p:nvPicPr>
          <p:cNvPr id="9" name="Grafik 53"/>
          <p:cNvPicPr>
            <a:picLocks noChangeAspect="1"/>
          </p:cNvPicPr>
          <p:nvPr/>
        </p:nvPicPr>
        <p:blipFill rotWithShape="1">
          <a:blip r:embed="rId4" cstate="print">
            <a:extLst>
              <a:ext uri="{28A0092B-C50C-407E-A947-70E740481C1C}">
                <a14:useLocalDpi xmlns:a14="http://schemas.microsoft.com/office/drawing/2010/main" val="0"/>
              </a:ext>
            </a:extLst>
          </a:blip>
          <a:srcRect l="45979" t="46772" r="5132" b="11746"/>
          <a:stretch/>
        </p:blipFill>
        <p:spPr>
          <a:xfrm flipH="1">
            <a:off x="2513696" y="1045935"/>
            <a:ext cx="1015220" cy="867863"/>
          </a:xfrm>
          <a:prstGeom prst="rect">
            <a:avLst/>
          </a:prstGeom>
        </p:spPr>
      </p:pic>
      <p:sp>
        <p:nvSpPr>
          <p:cNvPr id="10" name="Abgerundetes Rechteck 14"/>
          <p:cNvSpPr/>
          <p:nvPr/>
        </p:nvSpPr>
        <p:spPr>
          <a:xfrm>
            <a:off x="5623571" y="2149214"/>
            <a:ext cx="2958348" cy="1240958"/>
          </a:xfrm>
          <a:prstGeom prst="roundRect">
            <a:avLst/>
          </a:prstGeom>
          <a:solidFill>
            <a:srgbClr val="00338D"/>
          </a:solidFill>
          <a:ln w="25400" cap="flat" cmpd="sng" algn="ctr">
            <a:noFill/>
            <a:prstDash val="solid"/>
          </a:ln>
          <a:effectLst/>
        </p:spPr>
        <p:txBody>
          <a:bodyPr lIns="68580" tIns="34290" rIns="68580" bIns="34290" rtlCol="0" anchor="ctr"/>
          <a:lstStyle/>
          <a:p>
            <a:pPr defTabSz="322361">
              <a:defRPr/>
            </a:pPr>
            <a:endParaRPr lang="en-US" sz="900" b="1" kern="0" dirty="0">
              <a:solidFill>
                <a:srgbClr val="FFFFFF"/>
              </a:solidFill>
              <a:latin typeface="Univers 45 Light" pitchFamily="2" charset="0"/>
            </a:endParaRPr>
          </a:p>
          <a:p>
            <a:pPr defTabSz="322361">
              <a:defRPr/>
            </a:pPr>
            <a:r>
              <a:rPr lang="en-US" sz="900" b="1" kern="0" dirty="0">
                <a:solidFill>
                  <a:srgbClr val="FFFFFF"/>
                </a:solidFill>
                <a:latin typeface="Univers 45 Light" pitchFamily="2" charset="0"/>
              </a:rPr>
              <a:t>Data Modeling / Insights</a:t>
            </a:r>
            <a:endParaRPr lang="en-US" sz="900" b="1" kern="0" dirty="0">
              <a:solidFill>
                <a:srgbClr val="FFFFFF"/>
              </a:solidFill>
              <a:latin typeface="Univers 45 Light" pitchFamily="2" charset="0"/>
            </a:endParaRPr>
          </a:p>
          <a:p>
            <a:pPr defTabSz="322361">
              <a:defRPr/>
            </a:pPr>
            <a:endParaRPr lang="en-US" sz="600" b="1" kern="0" dirty="0">
              <a:solidFill>
                <a:srgbClr val="FFFFFF"/>
              </a:solidFill>
              <a:latin typeface="Univers 45 Light" pitchFamily="2" charset="0"/>
            </a:endParaRPr>
          </a:p>
          <a:p>
            <a:pPr marL="174129" indent="-174129" defTabSz="322361">
              <a:buFont typeface="Wingdings" panose="05000000000000000000" pitchFamily="2" charset="2"/>
              <a:buChar char="§"/>
              <a:defRPr/>
            </a:pPr>
            <a:r>
              <a:rPr lang="en-US" sz="900" kern="0" dirty="0">
                <a:solidFill>
                  <a:srgbClr val="FFFFFF"/>
                </a:solidFill>
                <a:latin typeface="Univers 45 Light" pitchFamily="2" charset="0"/>
              </a:rPr>
              <a:t>Building predictive models</a:t>
            </a:r>
            <a:endParaRPr lang="en-US" sz="900" kern="0" dirty="0">
              <a:solidFill>
                <a:srgbClr val="FFFFFF"/>
              </a:solidFill>
              <a:latin typeface="Univers 45 Light" pitchFamily="2" charset="0"/>
            </a:endParaRPr>
          </a:p>
          <a:p>
            <a:pPr marL="174129" indent="-174129" defTabSz="322361">
              <a:buFont typeface="Wingdings" panose="05000000000000000000" pitchFamily="2" charset="2"/>
              <a:buChar char="§"/>
              <a:defRPr/>
            </a:pPr>
            <a:r>
              <a:rPr lang="en-US" sz="900" kern="0" dirty="0">
                <a:solidFill>
                  <a:srgbClr val="FFFFFF"/>
                </a:solidFill>
                <a:latin typeface="Univers 45 Light" pitchFamily="2" charset="0"/>
              </a:rPr>
              <a:t>Collaboration between analytics professionals        and subject matter experts</a:t>
            </a:r>
          </a:p>
          <a:p>
            <a:pPr marL="174129" indent="-174129" defTabSz="322361">
              <a:buFont typeface="Wingdings" panose="05000000000000000000" pitchFamily="2" charset="2"/>
              <a:buChar char="§"/>
              <a:defRPr/>
            </a:pPr>
            <a:r>
              <a:rPr lang="en-US" sz="900" kern="0" dirty="0">
                <a:solidFill>
                  <a:srgbClr val="FFFFFF"/>
                </a:solidFill>
                <a:latin typeface="Univers 45 Light" pitchFamily="2" charset="0"/>
              </a:rPr>
              <a:t>Consider IT platforms for development (proprietary vs. open source; on premise vs. cloud</a:t>
            </a:r>
          </a:p>
          <a:p>
            <a:pPr marL="174129" indent="-174129" defTabSz="322361">
              <a:buFont typeface="Wingdings" panose="05000000000000000000" pitchFamily="2" charset="2"/>
              <a:buChar char="§"/>
              <a:defRPr/>
            </a:pPr>
            <a:endParaRPr lang="en-US" sz="900" kern="0" dirty="0">
              <a:solidFill>
                <a:srgbClr val="FFFFFF"/>
              </a:solidFill>
              <a:latin typeface="Univers 45 Light" pitchFamily="2" charset="0"/>
            </a:endParaRPr>
          </a:p>
        </p:txBody>
      </p:sp>
      <p:sp>
        <p:nvSpPr>
          <p:cNvPr id="11" name="Abgerundetes Rechteck 9"/>
          <p:cNvSpPr/>
          <p:nvPr/>
        </p:nvSpPr>
        <p:spPr>
          <a:xfrm>
            <a:off x="4637768" y="910623"/>
            <a:ext cx="1798218" cy="1058503"/>
          </a:xfrm>
          <a:prstGeom prst="roundRect">
            <a:avLst/>
          </a:prstGeom>
          <a:solidFill>
            <a:srgbClr val="BFCCE3"/>
          </a:solidFill>
          <a:ln w="25400" cap="flat" cmpd="sng" algn="ctr">
            <a:noFill/>
            <a:prstDash val="solid"/>
          </a:ln>
          <a:effectLst/>
        </p:spPr>
        <p:txBody>
          <a:bodyPr lIns="68580" tIns="34290" rIns="68580" bIns="34290" rtlCol="0" anchor="ctr"/>
          <a:lstStyle/>
          <a:p>
            <a:pPr defTabSz="322361">
              <a:defRPr/>
            </a:pPr>
            <a:endParaRPr lang="en-US" sz="900" b="1" kern="0" smtClean="0">
              <a:solidFill>
                <a:srgbClr val="000000"/>
              </a:solidFill>
              <a:latin typeface="Univers 45 Light" pitchFamily="2" charset="0"/>
            </a:endParaRPr>
          </a:p>
          <a:p>
            <a:pPr defTabSz="322361">
              <a:defRPr/>
            </a:pPr>
            <a:r>
              <a:rPr lang="en-US" sz="900" b="1" kern="0" smtClean="0">
                <a:solidFill>
                  <a:srgbClr val="000000"/>
                </a:solidFill>
                <a:latin typeface="Univers 45 Light" pitchFamily="2" charset="0"/>
              </a:rPr>
              <a:t>Data </a:t>
            </a:r>
            <a:r>
              <a:rPr lang="en-US" sz="900" b="1" kern="0" dirty="0">
                <a:solidFill>
                  <a:srgbClr val="000000"/>
                </a:solidFill>
                <a:latin typeface="Univers 45 Light" pitchFamily="2" charset="0"/>
              </a:rPr>
              <a:t>Sources</a:t>
            </a:r>
            <a:endParaRPr lang="en-US" sz="900" b="1" kern="0" dirty="0">
              <a:solidFill>
                <a:srgbClr val="000000"/>
              </a:solidFill>
              <a:latin typeface="Univers 45 Light" pitchFamily="2" charset="0"/>
            </a:endParaRPr>
          </a:p>
          <a:p>
            <a:pPr defTabSz="322361">
              <a:defRPr/>
            </a:pPr>
            <a:endParaRPr lang="en-US" sz="600" b="1" kern="0" dirty="0">
              <a:solidFill>
                <a:srgbClr val="000000"/>
              </a:solidFill>
              <a:latin typeface="Univers 45 Light" pitchFamily="2" charset="0"/>
            </a:endParaRPr>
          </a:p>
          <a:p>
            <a:pPr marL="214318" indent="-214318" defTabSz="322361">
              <a:buFont typeface="Wingdings" panose="05000000000000000000" pitchFamily="2" charset="2"/>
              <a:buChar char="§"/>
              <a:defRPr/>
            </a:pPr>
            <a:r>
              <a:rPr lang="en-US" sz="900" kern="0" dirty="0">
                <a:solidFill>
                  <a:srgbClr val="000000"/>
                </a:solidFill>
                <a:latin typeface="Univers 45 Light" pitchFamily="2" charset="0"/>
              </a:rPr>
              <a:t>Internal / External</a:t>
            </a:r>
          </a:p>
          <a:p>
            <a:pPr marL="214318" indent="-214318" defTabSz="322361">
              <a:buFont typeface="Wingdings" panose="05000000000000000000" pitchFamily="2" charset="2"/>
              <a:buChar char="§"/>
              <a:defRPr/>
            </a:pPr>
            <a:r>
              <a:rPr lang="en-US" sz="900" kern="0" dirty="0">
                <a:solidFill>
                  <a:srgbClr val="000000"/>
                </a:solidFill>
                <a:latin typeface="Univers 45 Light" pitchFamily="2" charset="0"/>
              </a:rPr>
              <a:t>Data sourcing (Social Media, </a:t>
            </a:r>
            <a:r>
              <a:rPr lang="en-US" sz="900" kern="0" dirty="0">
                <a:solidFill>
                  <a:srgbClr val="000000"/>
                </a:solidFill>
                <a:latin typeface="Univers 45 Light" pitchFamily="2" charset="0"/>
              </a:rPr>
              <a:t>p</a:t>
            </a:r>
            <a:r>
              <a:rPr lang="en-US" sz="900" kern="0" dirty="0">
                <a:solidFill>
                  <a:srgbClr val="000000"/>
                </a:solidFill>
                <a:latin typeface="Univers 45 Light" pitchFamily="2" charset="0"/>
              </a:rPr>
              <a:t>ublic sector, digital platforms, data vendors, personal devices)</a:t>
            </a:r>
            <a:endParaRPr lang="en-US" sz="900" kern="0" dirty="0">
              <a:solidFill>
                <a:srgbClr val="000000"/>
              </a:solidFill>
              <a:latin typeface="Univers 45 Light" pitchFamily="2" charset="0"/>
            </a:endParaRPr>
          </a:p>
          <a:p>
            <a:pPr marL="214318" indent="-214318" defTabSz="322361">
              <a:buFont typeface="Wingdings" panose="05000000000000000000" pitchFamily="2" charset="2"/>
              <a:buChar char="§"/>
              <a:defRPr/>
            </a:pPr>
            <a:endParaRPr lang="en-US" sz="900" kern="0" dirty="0">
              <a:solidFill>
                <a:srgbClr val="000000"/>
              </a:solidFill>
              <a:latin typeface="Univers 45 Light" pitchFamily="2" charset="0"/>
            </a:endParaRPr>
          </a:p>
        </p:txBody>
      </p:sp>
      <p:pic>
        <p:nvPicPr>
          <p:cNvPr id="12" name="Grafik 11"/>
          <p:cNvPicPr>
            <a:picLocks noChangeAspect="1"/>
          </p:cNvPicPr>
          <p:nvPr/>
        </p:nvPicPr>
        <p:blipFill rotWithShape="1">
          <a:blip r:embed="rId5" cstate="print">
            <a:extLst>
              <a:ext uri="{28A0092B-C50C-407E-A947-70E740481C1C}">
                <a14:useLocalDpi xmlns:a14="http://schemas.microsoft.com/office/drawing/2010/main" val="0"/>
              </a:ext>
            </a:extLst>
          </a:blip>
          <a:srcRect l="6413" t="28207" r="75328" b="28427"/>
          <a:stretch/>
        </p:blipFill>
        <p:spPr>
          <a:xfrm>
            <a:off x="7289581" y="2214009"/>
            <a:ext cx="258628" cy="359067"/>
          </a:xfrm>
          <a:prstGeom prst="rect">
            <a:avLst/>
          </a:prstGeom>
        </p:spPr>
      </p:pic>
      <p:pic>
        <p:nvPicPr>
          <p:cNvPr id="13" name="Grafik 23"/>
          <p:cNvPicPr>
            <a:picLocks noChangeAspect="1"/>
          </p:cNvPicPr>
          <p:nvPr/>
        </p:nvPicPr>
        <p:blipFill rotWithShape="1">
          <a:blip r:embed="rId6">
            <a:extLst>
              <a:ext uri="{28A0092B-C50C-407E-A947-70E740481C1C}">
                <a14:useLocalDpi xmlns:a14="http://schemas.microsoft.com/office/drawing/2010/main" val="0"/>
              </a:ext>
            </a:extLst>
          </a:blip>
          <a:srcRect l="55018" t="26523" r="35853" b="25238"/>
          <a:stretch/>
        </p:blipFill>
        <p:spPr>
          <a:xfrm>
            <a:off x="8285377" y="2240227"/>
            <a:ext cx="216600" cy="602393"/>
          </a:xfrm>
          <a:prstGeom prst="rect">
            <a:avLst/>
          </a:prstGeom>
        </p:spPr>
      </p:pic>
      <p:sp>
        <p:nvSpPr>
          <p:cNvPr id="14" name="Rechteck 26"/>
          <p:cNvSpPr/>
          <p:nvPr/>
        </p:nvSpPr>
        <p:spPr>
          <a:xfrm>
            <a:off x="7566674" y="2433808"/>
            <a:ext cx="650183" cy="163025"/>
          </a:xfrm>
          <a:prstGeom prst="rect">
            <a:avLst/>
          </a:prstGeom>
          <a:noFill/>
          <a:ln w="25400" cap="flat" cmpd="sng" algn="ctr">
            <a:solidFill>
              <a:srgbClr val="00338D"/>
            </a:solidFill>
            <a:prstDash val="dashDot"/>
          </a:ln>
          <a:effectLst/>
        </p:spPr>
        <p:txBody>
          <a:bodyPr lIns="68580" tIns="34290" rIns="68580" bIns="34290" rtlCol="0" anchor="t"/>
          <a:lstStyle/>
          <a:p>
            <a:pPr algn="ctr" defTabSz="322361">
              <a:defRPr/>
            </a:pPr>
            <a:r>
              <a:rPr lang="en-US" sz="800" kern="0" dirty="0">
                <a:solidFill>
                  <a:srgbClr val="FFFFFF"/>
                </a:solidFill>
                <a:latin typeface="Arial"/>
              </a:rPr>
              <a:t>Algorithms</a:t>
            </a:r>
            <a:endParaRPr lang="en-US" sz="800" kern="0" dirty="0">
              <a:solidFill>
                <a:srgbClr val="FFFFFF"/>
              </a:solidFill>
              <a:latin typeface="Arial"/>
            </a:endParaRPr>
          </a:p>
        </p:txBody>
      </p:sp>
      <p:sp>
        <p:nvSpPr>
          <p:cNvPr id="15" name="Pfeil nach rechts 24"/>
          <p:cNvSpPr/>
          <p:nvPr/>
        </p:nvSpPr>
        <p:spPr>
          <a:xfrm>
            <a:off x="7766524" y="2283170"/>
            <a:ext cx="396179" cy="179706"/>
          </a:xfrm>
          <a:prstGeom prst="rightArrow">
            <a:avLst/>
          </a:prstGeom>
          <a:solidFill>
            <a:srgbClr val="6D2077"/>
          </a:solidFill>
          <a:ln w="25400" cap="flat" cmpd="sng" algn="ctr">
            <a:noFill/>
            <a:prstDash val="solid"/>
          </a:ln>
          <a:effectLst/>
        </p:spPr>
        <p:txBody>
          <a:bodyPr lIns="68580" tIns="34290" rIns="68580" bIns="34290" rtlCol="0" anchor="ctr"/>
          <a:lstStyle/>
          <a:p>
            <a:pPr algn="ctr" defTabSz="322361">
              <a:defRPr/>
            </a:pPr>
            <a:endParaRPr lang="de-DE" sz="1200" kern="0">
              <a:solidFill>
                <a:srgbClr val="000000"/>
              </a:solidFill>
              <a:latin typeface="Arial"/>
            </a:endParaRPr>
          </a:p>
        </p:txBody>
      </p:sp>
      <p:sp>
        <p:nvSpPr>
          <p:cNvPr id="16" name="Pfeil nach rechts 25"/>
          <p:cNvSpPr/>
          <p:nvPr/>
        </p:nvSpPr>
        <p:spPr>
          <a:xfrm>
            <a:off x="3665475" y="1410183"/>
            <a:ext cx="853935" cy="109487"/>
          </a:xfrm>
          <a:prstGeom prst="rightArrow">
            <a:avLst/>
          </a:prstGeom>
          <a:solidFill>
            <a:srgbClr val="FFFFFF">
              <a:lumMod val="50000"/>
            </a:srgbClr>
          </a:solidFill>
          <a:ln w="25400" cap="flat" cmpd="sng" algn="ctr">
            <a:noFill/>
            <a:prstDash val="solid"/>
          </a:ln>
          <a:effectLst/>
        </p:spPr>
        <p:txBody>
          <a:bodyPr lIns="68580" tIns="34290" rIns="68580" bIns="34290" rtlCol="0" anchor="ctr"/>
          <a:lstStyle/>
          <a:p>
            <a:pPr algn="ctr" defTabSz="322361">
              <a:defRPr/>
            </a:pPr>
            <a:endParaRPr lang="de-DE" sz="1200" kern="0">
              <a:solidFill>
                <a:srgbClr val="000000"/>
              </a:solidFill>
              <a:latin typeface="Arial"/>
            </a:endParaRPr>
          </a:p>
        </p:txBody>
      </p:sp>
      <p:sp>
        <p:nvSpPr>
          <p:cNvPr id="19" name="Pfeil nach rechts 25"/>
          <p:cNvSpPr/>
          <p:nvPr/>
        </p:nvSpPr>
        <p:spPr>
          <a:xfrm rot="16200000">
            <a:off x="1890253" y="2210560"/>
            <a:ext cx="414818" cy="89814"/>
          </a:xfrm>
          <a:prstGeom prst="rightArrow">
            <a:avLst/>
          </a:prstGeom>
          <a:solidFill>
            <a:srgbClr val="FFFFFF">
              <a:lumMod val="50000"/>
            </a:srgbClr>
          </a:solidFill>
          <a:ln w="25400" cap="flat" cmpd="sng" algn="ctr">
            <a:noFill/>
            <a:prstDash val="solid"/>
          </a:ln>
          <a:effectLst/>
        </p:spPr>
        <p:txBody>
          <a:bodyPr lIns="68580" tIns="34290" rIns="68580" bIns="34290" rtlCol="0" anchor="ctr"/>
          <a:lstStyle/>
          <a:p>
            <a:pPr algn="ctr" defTabSz="322361">
              <a:defRPr/>
            </a:pPr>
            <a:endParaRPr lang="de-DE" sz="1200" kern="0">
              <a:solidFill>
                <a:srgbClr val="000000"/>
              </a:solidFill>
              <a:latin typeface="Arial"/>
            </a:endParaRPr>
          </a:p>
        </p:txBody>
      </p:sp>
      <p:sp>
        <p:nvSpPr>
          <p:cNvPr id="20" name="Pfeil nach rechts 25"/>
          <p:cNvSpPr/>
          <p:nvPr/>
        </p:nvSpPr>
        <p:spPr>
          <a:xfrm rot="10800000">
            <a:off x="4704240" y="4050885"/>
            <a:ext cx="664298" cy="103216"/>
          </a:xfrm>
          <a:prstGeom prst="rightArrow">
            <a:avLst/>
          </a:prstGeom>
          <a:solidFill>
            <a:srgbClr val="FFFFFF">
              <a:lumMod val="50000"/>
            </a:srgbClr>
          </a:solidFill>
          <a:ln w="25400" cap="flat" cmpd="sng" algn="ctr">
            <a:noFill/>
            <a:prstDash val="solid"/>
          </a:ln>
          <a:effectLst/>
        </p:spPr>
        <p:txBody>
          <a:bodyPr lIns="68580" tIns="34290" rIns="68580" bIns="34290" rtlCol="0" anchor="ctr"/>
          <a:lstStyle/>
          <a:p>
            <a:pPr algn="ctr" defTabSz="322361">
              <a:defRPr/>
            </a:pPr>
            <a:endParaRPr lang="de-DE" sz="1200" kern="0">
              <a:solidFill>
                <a:srgbClr val="000000"/>
              </a:solidFill>
              <a:latin typeface="Arial"/>
            </a:endParaRPr>
          </a:p>
        </p:txBody>
      </p:sp>
      <p:sp>
        <p:nvSpPr>
          <p:cNvPr id="21" name="Pfeil nach rechts 25"/>
          <p:cNvSpPr/>
          <p:nvPr/>
        </p:nvSpPr>
        <p:spPr>
          <a:xfrm rot="8440804">
            <a:off x="7164778" y="3656971"/>
            <a:ext cx="749495" cy="121539"/>
          </a:xfrm>
          <a:prstGeom prst="rightArrow">
            <a:avLst/>
          </a:prstGeom>
          <a:solidFill>
            <a:srgbClr val="FFFFFF">
              <a:lumMod val="50000"/>
            </a:srgbClr>
          </a:solidFill>
          <a:ln w="25400" cap="flat" cmpd="sng" algn="ctr">
            <a:noFill/>
            <a:prstDash val="solid"/>
          </a:ln>
          <a:effectLst/>
        </p:spPr>
        <p:txBody>
          <a:bodyPr lIns="68580" tIns="34290" rIns="68580" bIns="34290" rtlCol="0" anchor="ctr"/>
          <a:lstStyle/>
          <a:p>
            <a:pPr algn="ctr" defTabSz="322361">
              <a:defRPr/>
            </a:pPr>
            <a:endParaRPr lang="de-DE" sz="1200" kern="0">
              <a:solidFill>
                <a:srgbClr val="000000"/>
              </a:solidFill>
              <a:latin typeface="Arial"/>
            </a:endParaRPr>
          </a:p>
        </p:txBody>
      </p:sp>
      <p:sp>
        <p:nvSpPr>
          <p:cNvPr id="22" name="Pfeil nach rechts 25"/>
          <p:cNvSpPr/>
          <p:nvPr/>
        </p:nvSpPr>
        <p:spPr>
          <a:xfrm rot="2061276">
            <a:off x="6510702" y="1577191"/>
            <a:ext cx="846674" cy="107048"/>
          </a:xfrm>
          <a:prstGeom prst="rightArrow">
            <a:avLst/>
          </a:prstGeom>
          <a:solidFill>
            <a:srgbClr val="FFFFFF">
              <a:lumMod val="50000"/>
            </a:srgbClr>
          </a:solidFill>
          <a:ln w="25400" cap="flat" cmpd="sng" algn="ctr">
            <a:noFill/>
            <a:prstDash val="solid"/>
          </a:ln>
          <a:effectLst/>
        </p:spPr>
        <p:txBody>
          <a:bodyPr lIns="68580" tIns="34290" rIns="68580" bIns="34290" rtlCol="0" anchor="ctr"/>
          <a:lstStyle/>
          <a:p>
            <a:pPr algn="ctr" defTabSz="322361">
              <a:defRPr/>
            </a:pPr>
            <a:endParaRPr lang="de-DE" sz="1200" kern="0">
              <a:solidFill>
                <a:srgbClr val="000000"/>
              </a:solidFill>
              <a:latin typeface="Arial"/>
            </a:endParaRPr>
          </a:p>
        </p:txBody>
      </p:sp>
      <p:sp>
        <p:nvSpPr>
          <p:cNvPr id="23" name="Pfeil nach rechts 25"/>
          <p:cNvSpPr/>
          <p:nvPr/>
        </p:nvSpPr>
        <p:spPr>
          <a:xfrm rot="13809536">
            <a:off x="1620014" y="3664293"/>
            <a:ext cx="664298" cy="103216"/>
          </a:xfrm>
          <a:prstGeom prst="rightArrow">
            <a:avLst/>
          </a:prstGeom>
          <a:solidFill>
            <a:srgbClr val="FFFFFF">
              <a:lumMod val="50000"/>
            </a:srgbClr>
          </a:solidFill>
          <a:ln w="25400" cap="flat" cmpd="sng" algn="ctr">
            <a:noFill/>
            <a:prstDash val="solid"/>
          </a:ln>
          <a:effectLst/>
        </p:spPr>
        <p:txBody>
          <a:bodyPr lIns="68580" tIns="34290" rIns="68580" bIns="34290" rtlCol="0" anchor="ctr"/>
          <a:lstStyle/>
          <a:p>
            <a:pPr algn="ctr" defTabSz="322361">
              <a:defRPr/>
            </a:pPr>
            <a:endParaRPr lang="de-DE" sz="1200" kern="0">
              <a:solidFill>
                <a:srgbClr val="000000"/>
              </a:solidFill>
              <a:latin typeface="Arial"/>
            </a:endParaRPr>
          </a:p>
        </p:txBody>
      </p:sp>
      <p:sp>
        <p:nvSpPr>
          <p:cNvPr id="24" name="Abgerundetes Rechteck 15"/>
          <p:cNvSpPr/>
          <p:nvPr/>
        </p:nvSpPr>
        <p:spPr>
          <a:xfrm>
            <a:off x="2209717" y="3563850"/>
            <a:ext cx="2375438" cy="1077285"/>
          </a:xfrm>
          <a:prstGeom prst="roundRect">
            <a:avLst/>
          </a:prstGeom>
          <a:solidFill>
            <a:srgbClr val="8099C6"/>
          </a:solidFill>
          <a:ln w="25400" cap="flat" cmpd="sng" algn="ctr">
            <a:noFill/>
            <a:prstDash val="solid"/>
          </a:ln>
          <a:effectLst/>
        </p:spPr>
        <p:txBody>
          <a:bodyPr lIns="68580" tIns="34290" rIns="68580" bIns="34290" rtlCol="0" anchor="ctr"/>
          <a:lstStyle/>
          <a:p>
            <a:pPr defTabSz="322361">
              <a:defRPr/>
            </a:pPr>
            <a:r>
              <a:rPr lang="en-US" sz="900" b="1" kern="0" dirty="0">
                <a:solidFill>
                  <a:srgbClr val="000000"/>
                </a:solidFill>
                <a:latin typeface="Univers 45 Light" pitchFamily="2" charset="0"/>
              </a:rPr>
              <a:t>Deployment</a:t>
            </a:r>
          </a:p>
          <a:p>
            <a:pPr defTabSz="322361">
              <a:defRPr/>
            </a:pPr>
            <a:endParaRPr lang="en-US" sz="600" b="1" kern="0" dirty="0">
              <a:solidFill>
                <a:srgbClr val="000000"/>
              </a:solidFill>
              <a:latin typeface="Univers 45 Light" pitchFamily="2" charset="0"/>
            </a:endParaRPr>
          </a:p>
          <a:p>
            <a:pPr marL="174129" indent="-174129" defTabSz="322361">
              <a:buFont typeface="Wingdings" panose="05000000000000000000" pitchFamily="2" charset="2"/>
              <a:buChar char="§"/>
              <a:defRPr/>
            </a:pPr>
            <a:r>
              <a:rPr lang="en-US" sz="900" kern="0" dirty="0">
                <a:solidFill>
                  <a:srgbClr val="000000"/>
                </a:solidFill>
                <a:latin typeface="Univers 45 Light" pitchFamily="2" charset="0"/>
              </a:rPr>
              <a:t>Work flow Integration</a:t>
            </a:r>
          </a:p>
          <a:p>
            <a:pPr marL="174129" indent="-174129" defTabSz="322361">
              <a:buFont typeface="Wingdings" panose="05000000000000000000" pitchFamily="2" charset="2"/>
              <a:buChar char="§"/>
              <a:defRPr/>
            </a:pPr>
            <a:r>
              <a:rPr lang="en-US" sz="900" kern="0" dirty="0">
                <a:solidFill>
                  <a:srgbClr val="000000"/>
                </a:solidFill>
                <a:latin typeface="Univers 45 Light" pitchFamily="2" charset="0"/>
              </a:rPr>
              <a:t>People &amp; Change</a:t>
            </a:r>
          </a:p>
          <a:p>
            <a:pPr marL="174129" indent="-174129" defTabSz="322361">
              <a:buFont typeface="Wingdings" panose="05000000000000000000" pitchFamily="2" charset="2"/>
              <a:buChar char="§"/>
              <a:defRPr/>
            </a:pPr>
            <a:r>
              <a:rPr lang="en-US" sz="900" kern="0" dirty="0">
                <a:solidFill>
                  <a:srgbClr val="000000"/>
                </a:solidFill>
                <a:latin typeface="Univers 45 Light" pitchFamily="2" charset="0"/>
              </a:rPr>
              <a:t>Customer roll out (Apps; </a:t>
            </a:r>
            <a:r>
              <a:rPr lang="en-US" sz="900" kern="0" dirty="0" err="1">
                <a:solidFill>
                  <a:srgbClr val="000000"/>
                </a:solidFill>
                <a:latin typeface="Univers 45 Light" pitchFamily="2" charset="0"/>
              </a:rPr>
              <a:t>W</a:t>
            </a:r>
            <a:r>
              <a:rPr lang="en-US" sz="900" kern="0" dirty="0" err="1">
                <a:solidFill>
                  <a:srgbClr val="000000"/>
                </a:solidFill>
                <a:latin typeface="Univers 45 Light" pitchFamily="2" charset="0"/>
              </a:rPr>
              <a:t>earables</a:t>
            </a:r>
            <a:r>
              <a:rPr lang="en-US" sz="900" kern="0" dirty="0">
                <a:solidFill>
                  <a:srgbClr val="000000"/>
                </a:solidFill>
                <a:latin typeface="Univers 45 Light" pitchFamily="2" charset="0"/>
              </a:rPr>
              <a:t>)</a:t>
            </a:r>
            <a:endParaRPr lang="en-US" sz="900" kern="0" dirty="0">
              <a:solidFill>
                <a:srgbClr val="000000"/>
              </a:solidFill>
              <a:latin typeface="Univers 45 Light" pitchFamily="2" charset="0"/>
            </a:endParaRPr>
          </a:p>
        </p:txBody>
      </p:sp>
      <p:pic>
        <p:nvPicPr>
          <p:cNvPr id="17" name="Grafik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2212" y="3446702"/>
            <a:ext cx="538374" cy="542415"/>
          </a:xfrm>
          <a:prstGeom prst="rect">
            <a:avLst/>
          </a:prstGeom>
        </p:spPr>
      </p:pic>
      <p:pic>
        <p:nvPicPr>
          <p:cNvPr id="18" name="Picture 112"/>
          <p:cNvPicPr>
            <a:picLocks noChangeAspect="1"/>
          </p:cNvPicPr>
          <p:nvPr/>
        </p:nvPicPr>
        <p:blipFill rotWithShape="1">
          <a:blip r:embed="rId8" cstate="print">
            <a:extLst>
              <a:ext uri="{28A0092B-C50C-407E-A947-70E740481C1C}">
                <a14:useLocalDpi xmlns:a14="http://schemas.microsoft.com/office/drawing/2010/main" val="0"/>
              </a:ext>
            </a:extLst>
          </a:blip>
          <a:srcRect l="17483"/>
          <a:stretch/>
        </p:blipFill>
        <p:spPr>
          <a:xfrm>
            <a:off x="3821344" y="3716186"/>
            <a:ext cx="698822" cy="439138"/>
          </a:xfrm>
          <a:prstGeom prst="rect">
            <a:avLst/>
          </a:prstGeom>
        </p:spPr>
      </p:pic>
      <p:sp>
        <p:nvSpPr>
          <p:cNvPr id="25" name="Titel 1"/>
          <p:cNvSpPr txBox="1">
            <a:spLocks/>
          </p:cNvSpPr>
          <p:nvPr/>
        </p:nvSpPr>
        <p:spPr>
          <a:xfrm>
            <a:off x="711256" y="233908"/>
            <a:ext cx="7055268" cy="446276"/>
          </a:xfrm>
          <a:prstGeom prst="rect">
            <a:avLst/>
          </a:prstGeom>
          <a:noFill/>
        </p:spPr>
        <p:txBody>
          <a:bodyPr vert="horz" wrap="square" lIns="0" tIns="0" rIns="0" bIns="0" rtlCol="0" anchor="t" anchorCtr="0">
            <a:spAutoFit/>
          </a:bodyPr>
          <a:lstStyle>
            <a:lvl1pPr eaLnBrk="1" hangingPunct="1">
              <a:lnSpc>
                <a:spcPct val="70000"/>
              </a:lnSpc>
              <a:defRPr sz="5400" b="0" i="0" spc="50" baseline="0">
                <a:solidFill>
                  <a:srgbClr val="00338D"/>
                </a:solidFill>
                <a:latin typeface="KPMG Light" panose="020B0403030202040204" pitchFamily="34" charset="0"/>
                <a:cs typeface="KPMG Light" panose="020B0403030202040204" pitchFamily="34" charset="0"/>
              </a:defRPr>
            </a:lvl1pPr>
          </a:lstStyle>
          <a:p>
            <a:pPr defTabSz="685800">
              <a:defRPr/>
            </a:pPr>
            <a:r>
              <a:rPr lang="en-US" sz="2000" kern="0" spc="38" dirty="0"/>
              <a:t>Essentials of establishing data &amp; analytics capabilities and a data-driven corporate culture</a:t>
            </a:r>
            <a:endParaRPr lang="en-US" sz="2000" kern="0" spc="38" dirty="0"/>
          </a:p>
        </p:txBody>
      </p:sp>
      <p:pic>
        <p:nvPicPr>
          <p:cNvPr id="26" name="Grafik 52"/>
          <p:cNvPicPr>
            <a:picLocks noChangeAspect="1"/>
          </p:cNvPicPr>
          <p:nvPr/>
        </p:nvPicPr>
        <p:blipFill rotWithShape="1">
          <a:blip r:embed="rId9" cstate="print">
            <a:extLst>
              <a:ext uri="{28A0092B-C50C-407E-A947-70E740481C1C}">
                <a14:useLocalDpi xmlns:a14="http://schemas.microsoft.com/office/drawing/2010/main" val="0"/>
              </a:ext>
            </a:extLst>
          </a:blip>
          <a:srcRect l="53016" t="34709" r="6190" b="6243"/>
          <a:stretch/>
        </p:blipFill>
        <p:spPr>
          <a:xfrm>
            <a:off x="5995303" y="683965"/>
            <a:ext cx="666854" cy="723938"/>
          </a:xfrm>
          <a:prstGeom prst="rect">
            <a:avLst/>
          </a:prstGeom>
        </p:spPr>
      </p:pic>
    </p:spTree>
    <p:extLst>
      <p:ext uri="{BB962C8B-B14F-4D97-AF65-F5344CB8AC3E}">
        <p14:creationId xmlns:p14="http://schemas.microsoft.com/office/powerpoint/2010/main" val="694847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p:nvPr/>
        </p:nvSpPr>
        <p:spPr>
          <a:xfrm>
            <a:off x="5049411" y="3953598"/>
            <a:ext cx="1878110" cy="333174"/>
          </a:xfrm>
          <a:prstGeom prst="rect">
            <a:avLst/>
          </a:prstGeom>
          <a:noFill/>
        </p:spPr>
        <p:txBody>
          <a:bodyPr wrap="square" lIns="137167" tIns="68583" rIns="137167" bIns="68583" rtlCol="0">
            <a:spAutoFit/>
          </a:bodyPr>
          <a:lstStyle/>
          <a:p>
            <a:pPr defTabSz="685800"/>
            <a:r>
              <a:rPr lang="en-US" sz="1265" dirty="0">
                <a:solidFill>
                  <a:srgbClr val="000000"/>
                </a:solidFill>
                <a:ea typeface="Verdana" panose="020B0604030504040204" pitchFamily="34" charset="0"/>
                <a:cs typeface="Arial" panose="020B0604020202020204" pitchFamily="34" charset="0"/>
              </a:rPr>
              <a:t>Sales</a:t>
            </a:r>
          </a:p>
        </p:txBody>
      </p:sp>
      <p:sp>
        <p:nvSpPr>
          <p:cNvPr id="8" name="TextBox 7"/>
          <p:cNvSpPr txBox="1"/>
          <p:nvPr/>
        </p:nvSpPr>
        <p:spPr>
          <a:xfrm>
            <a:off x="4773965" y="4256139"/>
            <a:ext cx="1824732" cy="268413"/>
          </a:xfrm>
          <a:prstGeom prst="rect">
            <a:avLst/>
          </a:prstGeom>
          <a:noFill/>
        </p:spPr>
        <p:txBody>
          <a:bodyPr wrap="square" lIns="137167" tIns="68583" rIns="137167" bIns="68583" rtlCol="0">
            <a:spAutoFit/>
          </a:bodyPr>
          <a:lstStyle/>
          <a:p>
            <a:pPr defTabSz="685800"/>
            <a:r>
              <a:rPr lang="en-US" sz="844" dirty="0">
                <a:solidFill>
                  <a:srgbClr val="000000">
                    <a:lumMod val="50000"/>
                    <a:lumOff val="50000"/>
                  </a:srgbClr>
                </a:solidFill>
                <a:ea typeface="Verdana" panose="020B0604030504040204" pitchFamily="34" charset="0"/>
                <a:cs typeface="Arial" panose="020B0604020202020204" pitchFamily="34" charset="0"/>
              </a:rPr>
              <a:t>reliance on top sales</a:t>
            </a:r>
          </a:p>
        </p:txBody>
      </p:sp>
      <p:sp>
        <p:nvSpPr>
          <p:cNvPr id="9" name="Oval 9"/>
          <p:cNvSpPr/>
          <p:nvPr/>
        </p:nvSpPr>
        <p:spPr>
          <a:xfrm>
            <a:off x="5081680" y="3447169"/>
            <a:ext cx="505282" cy="505217"/>
          </a:xfrm>
          <a:prstGeom prst="ellipse">
            <a:avLst/>
          </a:prstGeom>
          <a:solidFill>
            <a:srgbClr val="CA464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defTabSz="685800"/>
            <a:endParaRPr lang="en-US" sz="738" dirty="0">
              <a:solidFill>
                <a:srgbClr val="000000"/>
              </a:solidFill>
              <a:ea typeface="Verdana" panose="020B0604030504040204" pitchFamily="34" charset="0"/>
              <a:cs typeface="Arial" panose="020B0604020202020204" pitchFamily="34" charset="0"/>
            </a:endParaRPr>
          </a:p>
        </p:txBody>
      </p:sp>
      <p:sp>
        <p:nvSpPr>
          <p:cNvPr id="10" name="TextBox 9"/>
          <p:cNvSpPr txBox="1"/>
          <p:nvPr/>
        </p:nvSpPr>
        <p:spPr>
          <a:xfrm>
            <a:off x="6344346" y="1975290"/>
            <a:ext cx="1296805" cy="268413"/>
          </a:xfrm>
          <a:prstGeom prst="rect">
            <a:avLst/>
          </a:prstGeom>
          <a:noFill/>
        </p:spPr>
        <p:txBody>
          <a:bodyPr wrap="square" lIns="137167" tIns="68583" rIns="137167" bIns="68583" rtlCol="0">
            <a:spAutoFit/>
          </a:bodyPr>
          <a:lstStyle/>
          <a:p>
            <a:pPr defTabSz="685800"/>
            <a:r>
              <a:rPr lang="en-US" sz="844" dirty="0">
                <a:solidFill>
                  <a:srgbClr val="000000">
                    <a:lumMod val="50000"/>
                    <a:lumOff val="50000"/>
                  </a:srgbClr>
                </a:solidFill>
                <a:ea typeface="Verdana" panose="020B0604030504040204" pitchFamily="34" charset="0"/>
                <a:cs typeface="Arial" panose="020B0604020202020204" pitchFamily="34" charset="0"/>
              </a:rPr>
              <a:t>i.e. Whoscall</a:t>
            </a:r>
          </a:p>
        </p:txBody>
      </p:sp>
      <p:sp>
        <p:nvSpPr>
          <p:cNvPr id="11" name="Oval 10"/>
          <p:cNvSpPr/>
          <p:nvPr/>
        </p:nvSpPr>
        <p:spPr>
          <a:xfrm>
            <a:off x="6760780" y="1187618"/>
            <a:ext cx="487385" cy="487322"/>
          </a:xfrm>
          <a:prstGeom prst="ellipse">
            <a:avLst/>
          </a:prstGeom>
          <a:solidFill>
            <a:srgbClr val="00A6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defTabSz="685800"/>
            <a:endParaRPr lang="en-US" sz="738" dirty="0">
              <a:solidFill>
                <a:srgbClr val="000000"/>
              </a:solidFill>
              <a:ea typeface="Verdana" panose="020B0604030504040204" pitchFamily="34" charset="0"/>
              <a:cs typeface="Arial" panose="020B0604020202020204" pitchFamily="34" charset="0"/>
            </a:endParaRPr>
          </a:p>
        </p:txBody>
      </p:sp>
      <p:sp>
        <p:nvSpPr>
          <p:cNvPr id="12" name="TextBox 18"/>
          <p:cNvSpPr txBox="1"/>
          <p:nvPr/>
        </p:nvSpPr>
        <p:spPr>
          <a:xfrm>
            <a:off x="6213265" y="3239410"/>
            <a:ext cx="1571717" cy="268413"/>
          </a:xfrm>
          <a:prstGeom prst="rect">
            <a:avLst/>
          </a:prstGeom>
          <a:noFill/>
        </p:spPr>
        <p:txBody>
          <a:bodyPr wrap="square" lIns="137167" tIns="68583" rIns="137167" bIns="68583" rtlCol="0">
            <a:spAutoFit/>
          </a:bodyPr>
          <a:lstStyle/>
          <a:p>
            <a:pPr defTabSz="685800"/>
            <a:r>
              <a:rPr lang="en-US" sz="844" dirty="0">
                <a:solidFill>
                  <a:srgbClr val="000000">
                    <a:lumMod val="50000"/>
                    <a:lumOff val="50000"/>
                  </a:srgbClr>
                </a:solidFill>
                <a:ea typeface="Verdana" panose="020B0604030504040204" pitchFamily="34" charset="0"/>
                <a:cs typeface="Arial" panose="020B0604020202020204" pitchFamily="34" charset="0"/>
              </a:rPr>
              <a:t>due to market competition</a:t>
            </a:r>
          </a:p>
        </p:txBody>
      </p:sp>
      <p:sp>
        <p:nvSpPr>
          <p:cNvPr id="13" name="Oval 19"/>
          <p:cNvSpPr/>
          <p:nvPr/>
        </p:nvSpPr>
        <p:spPr>
          <a:xfrm>
            <a:off x="6740689" y="2445392"/>
            <a:ext cx="487385" cy="487322"/>
          </a:xfrm>
          <a:prstGeom prst="ellipse">
            <a:avLst/>
          </a:prstGeom>
          <a:solidFill>
            <a:srgbClr val="F9A6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defTabSz="685800"/>
            <a:endParaRPr lang="en-US" sz="738" dirty="0">
              <a:solidFill>
                <a:srgbClr val="000000"/>
              </a:solidFill>
              <a:ea typeface="Verdana" panose="020B0604030504040204" pitchFamily="34" charset="0"/>
              <a:cs typeface="Arial" panose="020B0604020202020204" pitchFamily="34" charset="0"/>
            </a:endParaRPr>
          </a:p>
        </p:txBody>
      </p:sp>
      <p:sp>
        <p:nvSpPr>
          <p:cNvPr id="14" name="TextBox 22"/>
          <p:cNvSpPr txBox="1"/>
          <p:nvPr/>
        </p:nvSpPr>
        <p:spPr>
          <a:xfrm>
            <a:off x="1260717" y="1702421"/>
            <a:ext cx="1878110" cy="333174"/>
          </a:xfrm>
          <a:prstGeom prst="rect">
            <a:avLst/>
          </a:prstGeom>
          <a:noFill/>
        </p:spPr>
        <p:txBody>
          <a:bodyPr wrap="square" lIns="137167" tIns="68583" rIns="137167" bIns="68583" rtlCol="0">
            <a:spAutoFit/>
          </a:bodyPr>
          <a:lstStyle/>
          <a:p>
            <a:pPr defTabSz="685800"/>
            <a:r>
              <a:rPr lang="en-US" sz="1265" dirty="0">
                <a:solidFill>
                  <a:srgbClr val="000000"/>
                </a:solidFill>
                <a:ea typeface="Verdana" panose="020B0604030504040204" pitchFamily="34" charset="0"/>
                <a:cs typeface="Arial" panose="020B0604020202020204" pitchFamily="34" charset="0"/>
              </a:rPr>
              <a:t>Data Privacy</a:t>
            </a:r>
          </a:p>
        </p:txBody>
      </p:sp>
      <p:sp>
        <p:nvSpPr>
          <p:cNvPr id="15" name="TextBox 23"/>
          <p:cNvSpPr txBox="1"/>
          <p:nvPr/>
        </p:nvSpPr>
        <p:spPr>
          <a:xfrm>
            <a:off x="1221073" y="1980493"/>
            <a:ext cx="2001899" cy="268413"/>
          </a:xfrm>
          <a:prstGeom prst="rect">
            <a:avLst/>
          </a:prstGeom>
          <a:noFill/>
        </p:spPr>
        <p:txBody>
          <a:bodyPr wrap="square" lIns="137167" tIns="68583" rIns="137167" bIns="68583" rtlCol="0">
            <a:spAutoFit/>
          </a:bodyPr>
          <a:lstStyle/>
          <a:p>
            <a:pPr defTabSz="685800"/>
            <a:r>
              <a:rPr lang="en-US" sz="844" dirty="0">
                <a:solidFill>
                  <a:srgbClr val="000000">
                    <a:lumMod val="50000"/>
                    <a:lumOff val="50000"/>
                  </a:srgbClr>
                </a:solidFill>
                <a:ea typeface="Verdana" panose="020B0604030504040204" pitchFamily="34" charset="0"/>
                <a:cs typeface="Arial" panose="020B0604020202020204" pitchFamily="34" charset="0"/>
              </a:rPr>
              <a:t>customer consent, do-not-call list</a:t>
            </a:r>
            <a:endParaRPr lang="en-US" sz="844" dirty="0">
              <a:solidFill>
                <a:srgbClr val="000000">
                  <a:lumMod val="65000"/>
                  <a:lumOff val="35000"/>
                </a:srgbClr>
              </a:solidFill>
              <a:ea typeface="Verdana" panose="020B0604030504040204" pitchFamily="34" charset="0"/>
              <a:cs typeface="Arial" panose="020B0604020202020204" pitchFamily="34" charset="0"/>
            </a:endParaRPr>
          </a:p>
        </p:txBody>
      </p:sp>
      <p:sp>
        <p:nvSpPr>
          <p:cNvPr id="16" name="Oval 24"/>
          <p:cNvSpPr/>
          <p:nvPr/>
        </p:nvSpPr>
        <p:spPr>
          <a:xfrm>
            <a:off x="1952467" y="1185791"/>
            <a:ext cx="487385" cy="487322"/>
          </a:xfrm>
          <a:prstGeom prst="ellipse">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defTabSz="685800"/>
            <a:endParaRPr lang="en-US" sz="633" dirty="0">
              <a:solidFill>
                <a:srgbClr val="000000"/>
              </a:solidFill>
              <a:ea typeface="Verdana" panose="020B0604030504040204" pitchFamily="34" charset="0"/>
              <a:cs typeface="Arial" panose="020B0604020202020204" pitchFamily="34" charset="0"/>
            </a:endParaRPr>
          </a:p>
        </p:txBody>
      </p:sp>
      <p:sp>
        <p:nvSpPr>
          <p:cNvPr id="17" name="TextBox 27"/>
          <p:cNvSpPr txBox="1"/>
          <p:nvPr/>
        </p:nvSpPr>
        <p:spPr>
          <a:xfrm>
            <a:off x="1248210" y="2948322"/>
            <a:ext cx="2023820" cy="333174"/>
          </a:xfrm>
          <a:prstGeom prst="rect">
            <a:avLst/>
          </a:prstGeom>
          <a:noFill/>
        </p:spPr>
        <p:txBody>
          <a:bodyPr wrap="square" lIns="137167" tIns="68583" rIns="137167" bIns="68583" rtlCol="0">
            <a:spAutoFit/>
          </a:bodyPr>
          <a:lstStyle/>
          <a:p>
            <a:pPr defTabSz="685800"/>
            <a:r>
              <a:rPr lang="en-US" sz="1265" dirty="0">
                <a:solidFill>
                  <a:srgbClr val="000000"/>
                </a:solidFill>
                <a:ea typeface="Verdana" panose="020B0604030504040204" pitchFamily="34" charset="0"/>
                <a:cs typeface="Arial" panose="020B0604020202020204" pitchFamily="34" charset="0"/>
              </a:rPr>
              <a:t>Rising Complaints</a:t>
            </a:r>
          </a:p>
        </p:txBody>
      </p:sp>
      <p:sp>
        <p:nvSpPr>
          <p:cNvPr id="18" name="Oval 29"/>
          <p:cNvSpPr/>
          <p:nvPr/>
        </p:nvSpPr>
        <p:spPr>
          <a:xfrm>
            <a:off x="1952467" y="2431691"/>
            <a:ext cx="487385" cy="487322"/>
          </a:xfrm>
          <a:prstGeom prst="ellipse">
            <a:avLst/>
          </a:prstGeom>
          <a:solidFill>
            <a:srgbClr val="0365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defTabSz="685800"/>
            <a:endParaRPr lang="en-US" sz="738" dirty="0">
              <a:solidFill>
                <a:srgbClr val="000000"/>
              </a:solidFill>
              <a:ea typeface="Verdana" panose="020B0604030504040204" pitchFamily="34" charset="0"/>
              <a:cs typeface="Arial" panose="020B0604020202020204" pitchFamily="34" charset="0"/>
            </a:endParaRPr>
          </a:p>
        </p:txBody>
      </p:sp>
      <p:grpSp>
        <p:nvGrpSpPr>
          <p:cNvPr id="19" name="Groep 33"/>
          <p:cNvGrpSpPr/>
          <p:nvPr/>
        </p:nvGrpSpPr>
        <p:grpSpPr>
          <a:xfrm>
            <a:off x="2049179" y="1291468"/>
            <a:ext cx="301186" cy="251917"/>
            <a:chOff x="-3706813" y="-6856413"/>
            <a:chExt cx="1203325" cy="1006475"/>
          </a:xfrm>
          <a:noFill/>
        </p:grpSpPr>
        <p:sp>
          <p:nvSpPr>
            <p:cNvPr id="20" name="Freeform 22"/>
            <p:cNvSpPr>
              <a:spLocks/>
            </p:cNvSpPr>
            <p:nvPr/>
          </p:nvSpPr>
          <p:spPr bwMode="auto">
            <a:xfrm>
              <a:off x="-3529013" y="-6856413"/>
              <a:ext cx="334963" cy="207963"/>
            </a:xfrm>
            <a:custGeom>
              <a:avLst/>
              <a:gdLst>
                <a:gd name="T0" fmla="*/ 34 w 34"/>
                <a:gd name="T1" fmla="*/ 21 h 21"/>
                <a:gd name="T2" fmla="*/ 34 w 34"/>
                <a:gd name="T3" fmla="*/ 17 h 21"/>
                <a:gd name="T4" fmla="*/ 17 w 34"/>
                <a:gd name="T5" fmla="*/ 0 h 21"/>
                <a:gd name="T6" fmla="*/ 0 w 34"/>
                <a:gd name="T7" fmla="*/ 16 h 21"/>
                <a:gd name="T8" fmla="*/ 14 w 34"/>
                <a:gd name="T9" fmla="*/ 10 h 21"/>
                <a:gd name="T10" fmla="*/ 34 w 34"/>
                <a:gd name="T11" fmla="*/ 21 h 21"/>
              </a:gdLst>
              <a:ahLst/>
              <a:cxnLst>
                <a:cxn ang="0">
                  <a:pos x="T0" y="T1"/>
                </a:cxn>
                <a:cxn ang="0">
                  <a:pos x="T2" y="T3"/>
                </a:cxn>
                <a:cxn ang="0">
                  <a:pos x="T4" y="T5"/>
                </a:cxn>
                <a:cxn ang="0">
                  <a:pos x="T6" y="T7"/>
                </a:cxn>
                <a:cxn ang="0">
                  <a:pos x="T8" y="T9"/>
                </a:cxn>
                <a:cxn ang="0">
                  <a:pos x="T10" y="T11"/>
                </a:cxn>
              </a:cxnLst>
              <a:rect l="0" t="0" r="r" b="b"/>
              <a:pathLst>
                <a:path w="34" h="21">
                  <a:moveTo>
                    <a:pt x="34" y="21"/>
                  </a:moveTo>
                  <a:cubicBezTo>
                    <a:pt x="34" y="20"/>
                    <a:pt x="34" y="18"/>
                    <a:pt x="34" y="17"/>
                  </a:cubicBezTo>
                  <a:cubicBezTo>
                    <a:pt x="34" y="7"/>
                    <a:pt x="27" y="0"/>
                    <a:pt x="17" y="0"/>
                  </a:cubicBezTo>
                  <a:cubicBezTo>
                    <a:pt x="8" y="0"/>
                    <a:pt x="0" y="7"/>
                    <a:pt x="0" y="16"/>
                  </a:cubicBezTo>
                  <a:cubicBezTo>
                    <a:pt x="4" y="12"/>
                    <a:pt x="9" y="10"/>
                    <a:pt x="14" y="10"/>
                  </a:cubicBezTo>
                  <a:cubicBezTo>
                    <a:pt x="22" y="10"/>
                    <a:pt x="30" y="15"/>
                    <a:pt x="34" y="21"/>
                  </a:cubicBezTo>
                  <a:close/>
                </a:path>
              </a:pathLst>
            </a:custGeom>
            <a:grpFill/>
            <a:ln w="19050">
              <a:solidFill>
                <a:schemeClr val="bg1"/>
              </a:solidFill>
              <a:round/>
              <a:headEnd/>
              <a:tailEnd/>
            </a:ln>
          </p:spPr>
          <p:txBody>
            <a:bodyPr vert="horz" wrap="square" lIns="51435" tIns="25718" rIns="51435" bIns="25718" numCol="1" anchor="t" anchorCtr="0" compatLnSpc="1">
              <a:prstTxWarp prst="textNoShape">
                <a:avLst/>
              </a:prstTxWarp>
            </a:bodyPr>
            <a:lstStyle/>
            <a:p>
              <a:pPr defTabSz="685800"/>
              <a:endParaRPr lang="en-GB" sz="738">
                <a:solidFill>
                  <a:srgbClr val="000000"/>
                </a:solidFill>
                <a:ea typeface="Verdana" panose="020B0604030504040204" pitchFamily="34" charset="0"/>
                <a:cs typeface="Arial" panose="020B0604020202020204" pitchFamily="34" charset="0"/>
              </a:endParaRPr>
            </a:p>
          </p:txBody>
        </p:sp>
        <p:sp>
          <p:nvSpPr>
            <p:cNvPr id="21" name="Freeform 23"/>
            <p:cNvSpPr>
              <a:spLocks/>
            </p:cNvSpPr>
            <p:nvPr/>
          </p:nvSpPr>
          <p:spPr bwMode="auto">
            <a:xfrm>
              <a:off x="-3016251" y="-6856413"/>
              <a:ext cx="334963" cy="207963"/>
            </a:xfrm>
            <a:custGeom>
              <a:avLst/>
              <a:gdLst>
                <a:gd name="T0" fmla="*/ 20 w 34"/>
                <a:gd name="T1" fmla="*/ 10 h 21"/>
                <a:gd name="T2" fmla="*/ 34 w 34"/>
                <a:gd name="T3" fmla="*/ 16 h 21"/>
                <a:gd name="T4" fmla="*/ 17 w 34"/>
                <a:gd name="T5" fmla="*/ 0 h 21"/>
                <a:gd name="T6" fmla="*/ 0 w 34"/>
                <a:gd name="T7" fmla="*/ 17 h 21"/>
                <a:gd name="T8" fmla="*/ 0 w 34"/>
                <a:gd name="T9" fmla="*/ 21 h 21"/>
                <a:gd name="T10" fmla="*/ 20 w 34"/>
                <a:gd name="T11" fmla="*/ 10 h 21"/>
              </a:gdLst>
              <a:ahLst/>
              <a:cxnLst>
                <a:cxn ang="0">
                  <a:pos x="T0" y="T1"/>
                </a:cxn>
                <a:cxn ang="0">
                  <a:pos x="T2" y="T3"/>
                </a:cxn>
                <a:cxn ang="0">
                  <a:pos x="T4" y="T5"/>
                </a:cxn>
                <a:cxn ang="0">
                  <a:pos x="T6" y="T7"/>
                </a:cxn>
                <a:cxn ang="0">
                  <a:pos x="T8" y="T9"/>
                </a:cxn>
                <a:cxn ang="0">
                  <a:pos x="T10" y="T11"/>
                </a:cxn>
              </a:cxnLst>
              <a:rect l="0" t="0" r="r" b="b"/>
              <a:pathLst>
                <a:path w="34" h="21">
                  <a:moveTo>
                    <a:pt x="20" y="10"/>
                  </a:moveTo>
                  <a:cubicBezTo>
                    <a:pt x="25" y="10"/>
                    <a:pt x="30" y="12"/>
                    <a:pt x="34" y="16"/>
                  </a:cubicBezTo>
                  <a:cubicBezTo>
                    <a:pt x="34" y="7"/>
                    <a:pt x="26" y="0"/>
                    <a:pt x="17" y="0"/>
                  </a:cubicBezTo>
                  <a:cubicBezTo>
                    <a:pt x="7" y="0"/>
                    <a:pt x="0" y="7"/>
                    <a:pt x="0" y="17"/>
                  </a:cubicBezTo>
                  <a:cubicBezTo>
                    <a:pt x="0" y="18"/>
                    <a:pt x="0" y="20"/>
                    <a:pt x="0" y="21"/>
                  </a:cubicBezTo>
                  <a:cubicBezTo>
                    <a:pt x="4" y="15"/>
                    <a:pt x="12" y="10"/>
                    <a:pt x="20" y="10"/>
                  </a:cubicBezTo>
                  <a:close/>
                </a:path>
              </a:pathLst>
            </a:custGeom>
            <a:grpFill/>
            <a:ln w="19050">
              <a:solidFill>
                <a:schemeClr val="bg1"/>
              </a:solidFill>
              <a:round/>
              <a:headEnd/>
              <a:tailEnd/>
            </a:ln>
          </p:spPr>
          <p:txBody>
            <a:bodyPr vert="horz" wrap="square" lIns="51435" tIns="25718" rIns="51435" bIns="25718" numCol="1" anchor="t" anchorCtr="0" compatLnSpc="1">
              <a:prstTxWarp prst="textNoShape">
                <a:avLst/>
              </a:prstTxWarp>
            </a:bodyPr>
            <a:lstStyle/>
            <a:p>
              <a:pPr defTabSz="685800"/>
              <a:endParaRPr lang="en-GB" sz="738">
                <a:solidFill>
                  <a:srgbClr val="000000"/>
                </a:solidFill>
                <a:ea typeface="Verdana" panose="020B0604030504040204" pitchFamily="34" charset="0"/>
                <a:cs typeface="Arial" panose="020B0604020202020204" pitchFamily="34" charset="0"/>
              </a:endParaRPr>
            </a:p>
          </p:txBody>
        </p:sp>
        <p:sp>
          <p:nvSpPr>
            <p:cNvPr id="22" name="Freeform 24"/>
            <p:cNvSpPr>
              <a:spLocks noEditPoints="1"/>
            </p:cNvSpPr>
            <p:nvPr/>
          </p:nvSpPr>
          <p:spPr bwMode="auto">
            <a:xfrm>
              <a:off x="-3706813" y="-6707188"/>
              <a:ext cx="1203325" cy="857250"/>
            </a:xfrm>
            <a:custGeom>
              <a:avLst/>
              <a:gdLst>
                <a:gd name="T0" fmla="*/ 122 w 122"/>
                <a:gd name="T1" fmla="*/ 56 h 87"/>
                <a:gd name="T2" fmla="*/ 122 w 122"/>
                <a:gd name="T3" fmla="*/ 56 h 87"/>
                <a:gd name="T4" fmla="*/ 122 w 122"/>
                <a:gd name="T5" fmla="*/ 56 h 87"/>
                <a:gd name="T6" fmla="*/ 120 w 122"/>
                <a:gd name="T7" fmla="*/ 50 h 87"/>
                <a:gd name="T8" fmla="*/ 109 w 122"/>
                <a:gd name="T9" fmla="*/ 15 h 87"/>
                <a:gd name="T10" fmla="*/ 109 w 122"/>
                <a:gd name="T11" fmla="*/ 15 h 87"/>
                <a:gd name="T12" fmla="*/ 90 w 122"/>
                <a:gd name="T13" fmla="*/ 0 h 87"/>
                <a:gd name="T14" fmla="*/ 70 w 122"/>
                <a:gd name="T15" fmla="*/ 18 h 87"/>
                <a:gd name="T16" fmla="*/ 70 w 122"/>
                <a:gd name="T17" fmla="*/ 18 h 87"/>
                <a:gd name="T18" fmla="*/ 70 w 122"/>
                <a:gd name="T19" fmla="*/ 25 h 87"/>
                <a:gd name="T20" fmla="*/ 52 w 122"/>
                <a:gd name="T21" fmla="*/ 25 h 87"/>
                <a:gd name="T22" fmla="*/ 52 w 122"/>
                <a:gd name="T23" fmla="*/ 18 h 87"/>
                <a:gd name="T24" fmla="*/ 52 w 122"/>
                <a:gd name="T25" fmla="*/ 18 h 87"/>
                <a:gd name="T26" fmla="*/ 32 w 122"/>
                <a:gd name="T27" fmla="*/ 0 h 87"/>
                <a:gd name="T28" fmla="*/ 13 w 122"/>
                <a:gd name="T29" fmla="*/ 15 h 87"/>
                <a:gd name="T30" fmla="*/ 13 w 122"/>
                <a:gd name="T31" fmla="*/ 15 h 87"/>
                <a:gd name="T32" fmla="*/ 2 w 122"/>
                <a:gd name="T33" fmla="*/ 49 h 87"/>
                <a:gd name="T34" fmla="*/ 0 w 122"/>
                <a:gd name="T35" fmla="*/ 60 h 87"/>
                <a:gd name="T36" fmla="*/ 26 w 122"/>
                <a:gd name="T37" fmla="*/ 86 h 87"/>
                <a:gd name="T38" fmla="*/ 52 w 122"/>
                <a:gd name="T39" fmla="*/ 61 h 87"/>
                <a:gd name="T40" fmla="*/ 52 w 122"/>
                <a:gd name="T41" fmla="*/ 61 h 87"/>
                <a:gd name="T42" fmla="*/ 52 w 122"/>
                <a:gd name="T43" fmla="*/ 40 h 87"/>
                <a:gd name="T44" fmla="*/ 70 w 122"/>
                <a:gd name="T45" fmla="*/ 40 h 87"/>
                <a:gd name="T46" fmla="*/ 70 w 122"/>
                <a:gd name="T47" fmla="*/ 61 h 87"/>
                <a:gd name="T48" fmla="*/ 70 w 122"/>
                <a:gd name="T49" fmla="*/ 61 h 87"/>
                <a:gd name="T50" fmla="*/ 96 w 122"/>
                <a:gd name="T51" fmla="*/ 87 h 87"/>
                <a:gd name="T52" fmla="*/ 122 w 122"/>
                <a:gd name="T53" fmla="*/ 60 h 87"/>
                <a:gd name="T54" fmla="*/ 122 w 122"/>
                <a:gd name="T55" fmla="*/ 56 h 87"/>
                <a:gd name="T56" fmla="*/ 26 w 122"/>
                <a:gd name="T57" fmla="*/ 76 h 87"/>
                <a:gd name="T58" fmla="*/ 10 w 122"/>
                <a:gd name="T59" fmla="*/ 60 h 87"/>
                <a:gd name="T60" fmla="*/ 26 w 122"/>
                <a:gd name="T61" fmla="*/ 44 h 87"/>
                <a:gd name="T62" fmla="*/ 42 w 122"/>
                <a:gd name="T63" fmla="*/ 60 h 87"/>
                <a:gd name="T64" fmla="*/ 26 w 122"/>
                <a:gd name="T65" fmla="*/ 76 h 87"/>
                <a:gd name="T66" fmla="*/ 96 w 122"/>
                <a:gd name="T67" fmla="*/ 77 h 87"/>
                <a:gd name="T68" fmla="*/ 80 w 122"/>
                <a:gd name="T69" fmla="*/ 60 h 87"/>
                <a:gd name="T70" fmla="*/ 96 w 122"/>
                <a:gd name="T71" fmla="*/ 44 h 87"/>
                <a:gd name="T72" fmla="*/ 112 w 122"/>
                <a:gd name="T73" fmla="*/ 60 h 87"/>
                <a:gd name="T74" fmla="*/ 96 w 122"/>
                <a:gd name="T75" fmla="*/ 7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87">
                  <a:moveTo>
                    <a:pt x="122" y="56"/>
                  </a:moveTo>
                  <a:cubicBezTo>
                    <a:pt x="122" y="56"/>
                    <a:pt x="122" y="56"/>
                    <a:pt x="122" y="56"/>
                  </a:cubicBezTo>
                  <a:cubicBezTo>
                    <a:pt x="122" y="56"/>
                    <a:pt x="122" y="56"/>
                    <a:pt x="122" y="56"/>
                  </a:cubicBezTo>
                  <a:cubicBezTo>
                    <a:pt x="122" y="54"/>
                    <a:pt x="121" y="51"/>
                    <a:pt x="120" y="50"/>
                  </a:cubicBezTo>
                  <a:cubicBezTo>
                    <a:pt x="109" y="15"/>
                    <a:pt x="109" y="15"/>
                    <a:pt x="109" y="15"/>
                  </a:cubicBezTo>
                  <a:cubicBezTo>
                    <a:pt x="109" y="15"/>
                    <a:pt x="109" y="15"/>
                    <a:pt x="109" y="15"/>
                  </a:cubicBezTo>
                  <a:cubicBezTo>
                    <a:pt x="107" y="6"/>
                    <a:pt x="99" y="0"/>
                    <a:pt x="90" y="0"/>
                  </a:cubicBezTo>
                  <a:cubicBezTo>
                    <a:pt x="79" y="0"/>
                    <a:pt x="71" y="8"/>
                    <a:pt x="70" y="18"/>
                  </a:cubicBezTo>
                  <a:cubicBezTo>
                    <a:pt x="70" y="18"/>
                    <a:pt x="70" y="18"/>
                    <a:pt x="70" y="18"/>
                  </a:cubicBezTo>
                  <a:cubicBezTo>
                    <a:pt x="70" y="25"/>
                    <a:pt x="70" y="25"/>
                    <a:pt x="70" y="25"/>
                  </a:cubicBezTo>
                  <a:cubicBezTo>
                    <a:pt x="52" y="25"/>
                    <a:pt x="52" y="25"/>
                    <a:pt x="52" y="25"/>
                  </a:cubicBezTo>
                  <a:cubicBezTo>
                    <a:pt x="52" y="18"/>
                    <a:pt x="52" y="18"/>
                    <a:pt x="52" y="18"/>
                  </a:cubicBezTo>
                  <a:cubicBezTo>
                    <a:pt x="52" y="18"/>
                    <a:pt x="52" y="18"/>
                    <a:pt x="52" y="18"/>
                  </a:cubicBezTo>
                  <a:cubicBezTo>
                    <a:pt x="51" y="8"/>
                    <a:pt x="43" y="0"/>
                    <a:pt x="32" y="0"/>
                  </a:cubicBezTo>
                  <a:cubicBezTo>
                    <a:pt x="23" y="0"/>
                    <a:pt x="15" y="6"/>
                    <a:pt x="13" y="15"/>
                  </a:cubicBezTo>
                  <a:cubicBezTo>
                    <a:pt x="13" y="15"/>
                    <a:pt x="13" y="15"/>
                    <a:pt x="13" y="15"/>
                  </a:cubicBezTo>
                  <a:cubicBezTo>
                    <a:pt x="2" y="49"/>
                    <a:pt x="2" y="49"/>
                    <a:pt x="2" y="49"/>
                  </a:cubicBezTo>
                  <a:cubicBezTo>
                    <a:pt x="1" y="52"/>
                    <a:pt x="0" y="56"/>
                    <a:pt x="0" y="60"/>
                  </a:cubicBezTo>
                  <a:cubicBezTo>
                    <a:pt x="0" y="75"/>
                    <a:pt x="11" y="86"/>
                    <a:pt x="26" y="86"/>
                  </a:cubicBezTo>
                  <a:cubicBezTo>
                    <a:pt x="40" y="86"/>
                    <a:pt x="52" y="75"/>
                    <a:pt x="52" y="61"/>
                  </a:cubicBezTo>
                  <a:cubicBezTo>
                    <a:pt x="52" y="61"/>
                    <a:pt x="52" y="61"/>
                    <a:pt x="52" y="61"/>
                  </a:cubicBezTo>
                  <a:cubicBezTo>
                    <a:pt x="52" y="40"/>
                    <a:pt x="52" y="40"/>
                    <a:pt x="52" y="40"/>
                  </a:cubicBezTo>
                  <a:cubicBezTo>
                    <a:pt x="70" y="40"/>
                    <a:pt x="70" y="40"/>
                    <a:pt x="70" y="40"/>
                  </a:cubicBezTo>
                  <a:cubicBezTo>
                    <a:pt x="70" y="61"/>
                    <a:pt x="70" y="61"/>
                    <a:pt x="70" y="61"/>
                  </a:cubicBezTo>
                  <a:cubicBezTo>
                    <a:pt x="70" y="61"/>
                    <a:pt x="70" y="61"/>
                    <a:pt x="70" y="61"/>
                  </a:cubicBezTo>
                  <a:cubicBezTo>
                    <a:pt x="70" y="75"/>
                    <a:pt x="82" y="87"/>
                    <a:pt x="96" y="87"/>
                  </a:cubicBezTo>
                  <a:cubicBezTo>
                    <a:pt x="111" y="87"/>
                    <a:pt x="122" y="75"/>
                    <a:pt x="122" y="60"/>
                  </a:cubicBezTo>
                  <a:cubicBezTo>
                    <a:pt x="122" y="59"/>
                    <a:pt x="122" y="57"/>
                    <a:pt x="122" y="56"/>
                  </a:cubicBezTo>
                  <a:close/>
                  <a:moveTo>
                    <a:pt x="26" y="76"/>
                  </a:moveTo>
                  <a:cubicBezTo>
                    <a:pt x="17" y="76"/>
                    <a:pt x="10" y="69"/>
                    <a:pt x="10" y="60"/>
                  </a:cubicBezTo>
                  <a:cubicBezTo>
                    <a:pt x="10" y="51"/>
                    <a:pt x="17" y="44"/>
                    <a:pt x="26" y="44"/>
                  </a:cubicBezTo>
                  <a:cubicBezTo>
                    <a:pt x="35" y="44"/>
                    <a:pt x="42" y="51"/>
                    <a:pt x="42" y="60"/>
                  </a:cubicBezTo>
                  <a:cubicBezTo>
                    <a:pt x="42" y="69"/>
                    <a:pt x="35" y="76"/>
                    <a:pt x="26" y="76"/>
                  </a:cubicBezTo>
                  <a:close/>
                  <a:moveTo>
                    <a:pt x="96" y="77"/>
                  </a:moveTo>
                  <a:cubicBezTo>
                    <a:pt x="87" y="77"/>
                    <a:pt x="80" y="69"/>
                    <a:pt x="80" y="60"/>
                  </a:cubicBezTo>
                  <a:cubicBezTo>
                    <a:pt x="80" y="51"/>
                    <a:pt x="87" y="44"/>
                    <a:pt x="96" y="44"/>
                  </a:cubicBezTo>
                  <a:cubicBezTo>
                    <a:pt x="105" y="44"/>
                    <a:pt x="112" y="51"/>
                    <a:pt x="112" y="60"/>
                  </a:cubicBezTo>
                  <a:cubicBezTo>
                    <a:pt x="112" y="69"/>
                    <a:pt x="105" y="77"/>
                    <a:pt x="96" y="77"/>
                  </a:cubicBezTo>
                  <a:close/>
                </a:path>
              </a:pathLst>
            </a:custGeom>
            <a:grpFill/>
            <a:ln w="19050">
              <a:solidFill>
                <a:schemeClr val="bg1"/>
              </a:solidFill>
              <a:round/>
              <a:headEnd/>
              <a:tailEnd/>
            </a:ln>
          </p:spPr>
          <p:txBody>
            <a:bodyPr vert="horz" wrap="square" lIns="51435" tIns="25718" rIns="51435" bIns="25718" numCol="1" anchor="t" anchorCtr="0" compatLnSpc="1">
              <a:prstTxWarp prst="textNoShape">
                <a:avLst/>
              </a:prstTxWarp>
            </a:bodyPr>
            <a:lstStyle/>
            <a:p>
              <a:pPr defTabSz="685800"/>
              <a:endParaRPr lang="en-GB" sz="738">
                <a:solidFill>
                  <a:srgbClr val="000000"/>
                </a:solidFill>
                <a:ea typeface="Verdana" panose="020B0604030504040204" pitchFamily="34" charset="0"/>
                <a:cs typeface="Arial" panose="020B0604020202020204" pitchFamily="34" charset="0"/>
              </a:endParaRPr>
            </a:p>
          </p:txBody>
        </p:sp>
      </p:grpSp>
      <p:sp>
        <p:nvSpPr>
          <p:cNvPr id="23" name="TextBox 22"/>
          <p:cNvSpPr txBox="1"/>
          <p:nvPr/>
        </p:nvSpPr>
        <p:spPr>
          <a:xfrm>
            <a:off x="6047998" y="1689636"/>
            <a:ext cx="1878110" cy="333174"/>
          </a:xfrm>
          <a:prstGeom prst="rect">
            <a:avLst/>
          </a:prstGeom>
          <a:noFill/>
        </p:spPr>
        <p:txBody>
          <a:bodyPr wrap="square" lIns="137167" tIns="68583" rIns="137167" bIns="68583" rtlCol="0">
            <a:spAutoFit/>
          </a:bodyPr>
          <a:lstStyle/>
          <a:p>
            <a:pPr defTabSz="685800"/>
            <a:r>
              <a:rPr lang="en-US" sz="1265" dirty="0">
                <a:solidFill>
                  <a:srgbClr val="000000"/>
                </a:solidFill>
                <a:ea typeface="Verdana" panose="020B0604030504040204" pitchFamily="34" charset="0"/>
                <a:cs typeface="Arial" panose="020B0604020202020204" pitchFamily="34" charset="0"/>
              </a:rPr>
              <a:t>Call-Blocking Apps</a:t>
            </a:r>
          </a:p>
        </p:txBody>
      </p:sp>
      <p:sp>
        <p:nvSpPr>
          <p:cNvPr id="24" name="TextBox 27"/>
          <p:cNvSpPr txBox="1"/>
          <p:nvPr/>
        </p:nvSpPr>
        <p:spPr>
          <a:xfrm>
            <a:off x="6037953" y="2947410"/>
            <a:ext cx="1878110" cy="333174"/>
          </a:xfrm>
          <a:prstGeom prst="rect">
            <a:avLst/>
          </a:prstGeom>
          <a:noFill/>
        </p:spPr>
        <p:txBody>
          <a:bodyPr wrap="square" lIns="137167" tIns="68583" rIns="137167" bIns="68583" rtlCol="0">
            <a:spAutoFit/>
          </a:bodyPr>
          <a:lstStyle/>
          <a:p>
            <a:pPr defTabSz="685800"/>
            <a:r>
              <a:rPr lang="en-US" sz="1265" dirty="0">
                <a:solidFill>
                  <a:srgbClr val="000000"/>
                </a:solidFill>
                <a:ea typeface="Verdana" panose="020B0604030504040204" pitchFamily="34" charset="0"/>
                <a:cs typeface="Arial" panose="020B0604020202020204" pitchFamily="34" charset="0"/>
              </a:rPr>
              <a:t>Increasing Costs</a:t>
            </a:r>
          </a:p>
        </p:txBody>
      </p:sp>
      <p:sp>
        <p:nvSpPr>
          <p:cNvPr id="26" name="Freeform 187"/>
          <p:cNvSpPr>
            <a:spLocks noChangeAspect="1" noEditPoints="1"/>
          </p:cNvSpPr>
          <p:nvPr/>
        </p:nvSpPr>
        <p:spPr bwMode="auto">
          <a:xfrm>
            <a:off x="2073279" y="2530114"/>
            <a:ext cx="297488" cy="273485"/>
          </a:xfrm>
          <a:custGeom>
            <a:avLst/>
            <a:gdLst>
              <a:gd name="T0" fmla="*/ 42 w 147"/>
              <a:gd name="T1" fmla="*/ 42 h 148"/>
              <a:gd name="T2" fmla="*/ 20 w 147"/>
              <a:gd name="T3" fmla="*/ 42 h 148"/>
              <a:gd name="T4" fmla="*/ 20 w 147"/>
              <a:gd name="T5" fmla="*/ 50 h 148"/>
              <a:gd name="T6" fmla="*/ 42 w 147"/>
              <a:gd name="T7" fmla="*/ 50 h 148"/>
              <a:gd name="T8" fmla="*/ 42 w 147"/>
              <a:gd name="T9" fmla="*/ 42 h 148"/>
              <a:gd name="T10" fmla="*/ 78 w 147"/>
              <a:gd name="T11" fmla="*/ 59 h 148"/>
              <a:gd name="T12" fmla="*/ 20 w 147"/>
              <a:gd name="T13" fmla="*/ 59 h 148"/>
              <a:gd name="T14" fmla="*/ 20 w 147"/>
              <a:gd name="T15" fmla="*/ 67 h 148"/>
              <a:gd name="T16" fmla="*/ 78 w 147"/>
              <a:gd name="T17" fmla="*/ 67 h 148"/>
              <a:gd name="T18" fmla="*/ 78 w 147"/>
              <a:gd name="T19" fmla="*/ 59 h 148"/>
              <a:gd name="T20" fmla="*/ 145 w 147"/>
              <a:gd name="T21" fmla="*/ 13 h 148"/>
              <a:gd name="T22" fmla="*/ 127 w 147"/>
              <a:gd name="T23" fmla="*/ 1 h 148"/>
              <a:gd name="T24" fmla="*/ 123 w 147"/>
              <a:gd name="T25" fmla="*/ 2 h 148"/>
              <a:gd name="T26" fmla="*/ 100 w 147"/>
              <a:gd name="T27" fmla="*/ 37 h 148"/>
              <a:gd name="T28" fmla="*/ 78 w 147"/>
              <a:gd name="T29" fmla="*/ 13 h 148"/>
              <a:gd name="T30" fmla="*/ 0 w 147"/>
              <a:gd name="T31" fmla="*/ 13 h 148"/>
              <a:gd name="T32" fmla="*/ 0 w 147"/>
              <a:gd name="T33" fmla="*/ 148 h 148"/>
              <a:gd name="T34" fmla="*/ 107 w 147"/>
              <a:gd name="T35" fmla="*/ 148 h 148"/>
              <a:gd name="T36" fmla="*/ 107 w 147"/>
              <a:gd name="T37" fmla="*/ 78 h 148"/>
              <a:gd name="T38" fmla="*/ 147 w 147"/>
              <a:gd name="T39" fmla="*/ 17 h 148"/>
              <a:gd name="T40" fmla="*/ 145 w 147"/>
              <a:gd name="T41" fmla="*/ 13 h 148"/>
              <a:gd name="T42" fmla="*/ 77 w 147"/>
              <a:gd name="T43" fmla="*/ 26 h 148"/>
              <a:gd name="T44" fmla="*/ 93 w 147"/>
              <a:gd name="T45" fmla="*/ 42 h 148"/>
              <a:gd name="T46" fmla="*/ 77 w 147"/>
              <a:gd name="T47" fmla="*/ 42 h 148"/>
              <a:gd name="T48" fmla="*/ 77 w 147"/>
              <a:gd name="T49" fmla="*/ 26 h 148"/>
              <a:gd name="T50" fmla="*/ 99 w 147"/>
              <a:gd name="T51" fmla="*/ 141 h 148"/>
              <a:gd name="T52" fmla="*/ 7 w 147"/>
              <a:gd name="T53" fmla="*/ 141 h 148"/>
              <a:gd name="T54" fmla="*/ 7 w 147"/>
              <a:gd name="T55" fmla="*/ 21 h 148"/>
              <a:gd name="T56" fmla="*/ 70 w 147"/>
              <a:gd name="T57" fmla="*/ 21 h 148"/>
              <a:gd name="T58" fmla="*/ 70 w 147"/>
              <a:gd name="T59" fmla="*/ 46 h 148"/>
              <a:gd name="T60" fmla="*/ 74 w 147"/>
              <a:gd name="T61" fmla="*/ 50 h 148"/>
              <a:gd name="T62" fmla="*/ 91 w 147"/>
              <a:gd name="T63" fmla="*/ 50 h 148"/>
              <a:gd name="T64" fmla="*/ 74 w 147"/>
              <a:gd name="T65" fmla="*/ 76 h 148"/>
              <a:gd name="T66" fmla="*/ 20 w 147"/>
              <a:gd name="T67" fmla="*/ 76 h 148"/>
              <a:gd name="T68" fmla="*/ 20 w 147"/>
              <a:gd name="T69" fmla="*/ 83 h 148"/>
              <a:gd name="T70" fmla="*/ 67 w 147"/>
              <a:gd name="T71" fmla="*/ 83 h 148"/>
              <a:gd name="T72" fmla="*/ 65 w 147"/>
              <a:gd name="T73" fmla="*/ 93 h 148"/>
              <a:gd name="T74" fmla="*/ 20 w 147"/>
              <a:gd name="T75" fmla="*/ 93 h 148"/>
              <a:gd name="T76" fmla="*/ 20 w 147"/>
              <a:gd name="T77" fmla="*/ 100 h 148"/>
              <a:gd name="T78" fmla="*/ 64 w 147"/>
              <a:gd name="T79" fmla="*/ 100 h 148"/>
              <a:gd name="T80" fmla="*/ 62 w 147"/>
              <a:gd name="T81" fmla="*/ 110 h 148"/>
              <a:gd name="T82" fmla="*/ 20 w 147"/>
              <a:gd name="T83" fmla="*/ 110 h 148"/>
              <a:gd name="T84" fmla="*/ 20 w 147"/>
              <a:gd name="T85" fmla="*/ 117 h 148"/>
              <a:gd name="T86" fmla="*/ 62 w 147"/>
              <a:gd name="T87" fmla="*/ 117 h 148"/>
              <a:gd name="T88" fmla="*/ 62 w 147"/>
              <a:gd name="T89" fmla="*/ 117 h 148"/>
              <a:gd name="T90" fmla="*/ 64 w 147"/>
              <a:gd name="T91" fmla="*/ 118 h 148"/>
              <a:gd name="T92" fmla="*/ 65 w 147"/>
              <a:gd name="T93" fmla="*/ 117 h 148"/>
              <a:gd name="T94" fmla="*/ 94 w 147"/>
              <a:gd name="T95" fmla="*/ 98 h 148"/>
              <a:gd name="T96" fmla="*/ 95 w 147"/>
              <a:gd name="T97" fmla="*/ 95 h 148"/>
              <a:gd name="T98" fmla="*/ 95 w 147"/>
              <a:gd name="T99" fmla="*/ 95 h 148"/>
              <a:gd name="T100" fmla="*/ 99 w 147"/>
              <a:gd name="T101" fmla="*/ 90 h 148"/>
              <a:gd name="T102" fmla="*/ 99 w 147"/>
              <a:gd name="T103" fmla="*/ 141 h 148"/>
              <a:gd name="T104" fmla="*/ 85 w 147"/>
              <a:gd name="T105" fmla="*/ 97 h 148"/>
              <a:gd name="T106" fmla="*/ 72 w 147"/>
              <a:gd name="T107" fmla="*/ 105 h 148"/>
              <a:gd name="T108" fmla="*/ 69 w 147"/>
              <a:gd name="T109" fmla="*/ 103 h 148"/>
              <a:gd name="T110" fmla="*/ 72 w 147"/>
              <a:gd name="T111" fmla="*/ 88 h 148"/>
              <a:gd name="T112" fmla="*/ 72 w 147"/>
              <a:gd name="T113" fmla="*/ 88 h 148"/>
              <a:gd name="T114" fmla="*/ 74 w 147"/>
              <a:gd name="T115" fmla="*/ 89 h 148"/>
              <a:gd name="T116" fmla="*/ 79 w 147"/>
              <a:gd name="T117" fmla="*/ 91 h 148"/>
              <a:gd name="T118" fmla="*/ 81 w 147"/>
              <a:gd name="T119" fmla="*/ 95 h 148"/>
              <a:gd name="T120" fmla="*/ 83 w 147"/>
              <a:gd name="T121" fmla="*/ 96 h 148"/>
              <a:gd name="T122" fmla="*/ 85 w 147"/>
              <a:gd name="T123" fmla="*/ 9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 h="148">
                <a:moveTo>
                  <a:pt x="42" y="42"/>
                </a:moveTo>
                <a:cubicBezTo>
                  <a:pt x="20" y="42"/>
                  <a:pt x="20" y="42"/>
                  <a:pt x="20" y="42"/>
                </a:cubicBezTo>
                <a:cubicBezTo>
                  <a:pt x="20" y="50"/>
                  <a:pt x="20" y="50"/>
                  <a:pt x="20" y="50"/>
                </a:cubicBezTo>
                <a:cubicBezTo>
                  <a:pt x="42" y="50"/>
                  <a:pt x="42" y="50"/>
                  <a:pt x="42" y="50"/>
                </a:cubicBezTo>
                <a:lnTo>
                  <a:pt x="42" y="42"/>
                </a:lnTo>
                <a:close/>
                <a:moveTo>
                  <a:pt x="78" y="59"/>
                </a:moveTo>
                <a:cubicBezTo>
                  <a:pt x="20" y="59"/>
                  <a:pt x="20" y="59"/>
                  <a:pt x="20" y="59"/>
                </a:cubicBezTo>
                <a:cubicBezTo>
                  <a:pt x="20" y="67"/>
                  <a:pt x="20" y="67"/>
                  <a:pt x="20" y="67"/>
                </a:cubicBezTo>
                <a:cubicBezTo>
                  <a:pt x="78" y="67"/>
                  <a:pt x="78" y="67"/>
                  <a:pt x="78" y="67"/>
                </a:cubicBezTo>
                <a:lnTo>
                  <a:pt x="78" y="59"/>
                </a:lnTo>
                <a:close/>
                <a:moveTo>
                  <a:pt x="145" y="13"/>
                </a:moveTo>
                <a:cubicBezTo>
                  <a:pt x="127" y="1"/>
                  <a:pt x="127" y="1"/>
                  <a:pt x="127" y="1"/>
                </a:cubicBezTo>
                <a:cubicBezTo>
                  <a:pt x="126" y="0"/>
                  <a:pt x="124" y="1"/>
                  <a:pt x="123" y="2"/>
                </a:cubicBezTo>
                <a:cubicBezTo>
                  <a:pt x="100" y="37"/>
                  <a:pt x="100" y="37"/>
                  <a:pt x="100" y="37"/>
                </a:cubicBezTo>
                <a:cubicBezTo>
                  <a:pt x="78" y="13"/>
                  <a:pt x="78" y="13"/>
                  <a:pt x="78" y="13"/>
                </a:cubicBezTo>
                <a:cubicBezTo>
                  <a:pt x="0" y="13"/>
                  <a:pt x="0" y="13"/>
                  <a:pt x="0" y="13"/>
                </a:cubicBezTo>
                <a:cubicBezTo>
                  <a:pt x="0" y="148"/>
                  <a:pt x="0" y="148"/>
                  <a:pt x="0" y="148"/>
                </a:cubicBezTo>
                <a:cubicBezTo>
                  <a:pt x="107" y="148"/>
                  <a:pt x="107" y="148"/>
                  <a:pt x="107" y="148"/>
                </a:cubicBezTo>
                <a:cubicBezTo>
                  <a:pt x="107" y="78"/>
                  <a:pt x="107" y="78"/>
                  <a:pt x="107" y="78"/>
                </a:cubicBezTo>
                <a:cubicBezTo>
                  <a:pt x="147" y="17"/>
                  <a:pt x="147" y="17"/>
                  <a:pt x="147" y="17"/>
                </a:cubicBezTo>
                <a:cubicBezTo>
                  <a:pt x="147" y="16"/>
                  <a:pt x="147" y="14"/>
                  <a:pt x="145" y="13"/>
                </a:cubicBezTo>
                <a:close/>
                <a:moveTo>
                  <a:pt x="77" y="26"/>
                </a:moveTo>
                <a:cubicBezTo>
                  <a:pt x="93" y="42"/>
                  <a:pt x="93" y="42"/>
                  <a:pt x="93" y="42"/>
                </a:cubicBezTo>
                <a:cubicBezTo>
                  <a:pt x="77" y="42"/>
                  <a:pt x="77" y="42"/>
                  <a:pt x="77" y="42"/>
                </a:cubicBezTo>
                <a:lnTo>
                  <a:pt x="77" y="26"/>
                </a:lnTo>
                <a:close/>
                <a:moveTo>
                  <a:pt x="99" y="141"/>
                </a:moveTo>
                <a:cubicBezTo>
                  <a:pt x="7" y="141"/>
                  <a:pt x="7" y="141"/>
                  <a:pt x="7" y="141"/>
                </a:cubicBezTo>
                <a:cubicBezTo>
                  <a:pt x="7" y="21"/>
                  <a:pt x="7" y="21"/>
                  <a:pt x="7" y="21"/>
                </a:cubicBezTo>
                <a:cubicBezTo>
                  <a:pt x="70" y="21"/>
                  <a:pt x="70" y="21"/>
                  <a:pt x="70" y="21"/>
                </a:cubicBezTo>
                <a:cubicBezTo>
                  <a:pt x="70" y="46"/>
                  <a:pt x="70" y="46"/>
                  <a:pt x="70" y="46"/>
                </a:cubicBezTo>
                <a:cubicBezTo>
                  <a:pt x="70" y="48"/>
                  <a:pt x="71" y="50"/>
                  <a:pt x="74" y="50"/>
                </a:cubicBezTo>
                <a:cubicBezTo>
                  <a:pt x="91" y="50"/>
                  <a:pt x="91" y="50"/>
                  <a:pt x="91" y="50"/>
                </a:cubicBezTo>
                <a:cubicBezTo>
                  <a:pt x="74" y="76"/>
                  <a:pt x="74" y="76"/>
                  <a:pt x="74" y="76"/>
                </a:cubicBezTo>
                <a:cubicBezTo>
                  <a:pt x="20" y="76"/>
                  <a:pt x="20" y="76"/>
                  <a:pt x="20" y="76"/>
                </a:cubicBezTo>
                <a:cubicBezTo>
                  <a:pt x="20" y="83"/>
                  <a:pt x="20" y="83"/>
                  <a:pt x="20" y="83"/>
                </a:cubicBezTo>
                <a:cubicBezTo>
                  <a:pt x="67" y="83"/>
                  <a:pt x="67" y="83"/>
                  <a:pt x="67" y="83"/>
                </a:cubicBezTo>
                <a:cubicBezTo>
                  <a:pt x="65" y="93"/>
                  <a:pt x="65" y="93"/>
                  <a:pt x="65" y="93"/>
                </a:cubicBezTo>
                <a:cubicBezTo>
                  <a:pt x="20" y="93"/>
                  <a:pt x="20" y="93"/>
                  <a:pt x="20" y="93"/>
                </a:cubicBezTo>
                <a:cubicBezTo>
                  <a:pt x="20" y="100"/>
                  <a:pt x="20" y="100"/>
                  <a:pt x="20" y="100"/>
                </a:cubicBezTo>
                <a:cubicBezTo>
                  <a:pt x="64" y="100"/>
                  <a:pt x="64" y="100"/>
                  <a:pt x="64" y="100"/>
                </a:cubicBezTo>
                <a:cubicBezTo>
                  <a:pt x="62" y="110"/>
                  <a:pt x="62" y="110"/>
                  <a:pt x="62" y="110"/>
                </a:cubicBezTo>
                <a:cubicBezTo>
                  <a:pt x="20" y="110"/>
                  <a:pt x="20" y="110"/>
                  <a:pt x="20" y="110"/>
                </a:cubicBezTo>
                <a:cubicBezTo>
                  <a:pt x="20" y="117"/>
                  <a:pt x="20" y="117"/>
                  <a:pt x="20" y="117"/>
                </a:cubicBezTo>
                <a:cubicBezTo>
                  <a:pt x="62" y="117"/>
                  <a:pt x="62" y="117"/>
                  <a:pt x="62" y="117"/>
                </a:cubicBezTo>
                <a:cubicBezTo>
                  <a:pt x="62" y="117"/>
                  <a:pt x="62" y="117"/>
                  <a:pt x="62" y="117"/>
                </a:cubicBezTo>
                <a:cubicBezTo>
                  <a:pt x="63" y="118"/>
                  <a:pt x="63" y="118"/>
                  <a:pt x="64" y="118"/>
                </a:cubicBezTo>
                <a:cubicBezTo>
                  <a:pt x="64" y="118"/>
                  <a:pt x="65" y="118"/>
                  <a:pt x="65" y="117"/>
                </a:cubicBezTo>
                <a:cubicBezTo>
                  <a:pt x="94" y="98"/>
                  <a:pt x="94" y="98"/>
                  <a:pt x="94" y="98"/>
                </a:cubicBezTo>
                <a:cubicBezTo>
                  <a:pt x="94" y="97"/>
                  <a:pt x="95" y="96"/>
                  <a:pt x="95" y="95"/>
                </a:cubicBezTo>
                <a:cubicBezTo>
                  <a:pt x="95" y="95"/>
                  <a:pt x="95" y="95"/>
                  <a:pt x="95" y="95"/>
                </a:cubicBezTo>
                <a:cubicBezTo>
                  <a:pt x="99" y="90"/>
                  <a:pt x="99" y="90"/>
                  <a:pt x="99" y="90"/>
                </a:cubicBezTo>
                <a:lnTo>
                  <a:pt x="99" y="141"/>
                </a:lnTo>
                <a:close/>
                <a:moveTo>
                  <a:pt x="85" y="97"/>
                </a:moveTo>
                <a:cubicBezTo>
                  <a:pt x="72" y="105"/>
                  <a:pt x="72" y="105"/>
                  <a:pt x="72" y="105"/>
                </a:cubicBezTo>
                <a:cubicBezTo>
                  <a:pt x="69" y="103"/>
                  <a:pt x="69" y="103"/>
                  <a:pt x="69" y="103"/>
                </a:cubicBezTo>
                <a:cubicBezTo>
                  <a:pt x="72" y="88"/>
                  <a:pt x="72" y="88"/>
                  <a:pt x="72" y="88"/>
                </a:cubicBezTo>
                <a:cubicBezTo>
                  <a:pt x="72" y="88"/>
                  <a:pt x="72" y="88"/>
                  <a:pt x="72" y="88"/>
                </a:cubicBezTo>
                <a:cubicBezTo>
                  <a:pt x="73" y="88"/>
                  <a:pt x="73" y="89"/>
                  <a:pt x="74" y="89"/>
                </a:cubicBezTo>
                <a:cubicBezTo>
                  <a:pt x="79" y="91"/>
                  <a:pt x="79" y="91"/>
                  <a:pt x="79" y="91"/>
                </a:cubicBezTo>
                <a:cubicBezTo>
                  <a:pt x="81" y="95"/>
                  <a:pt x="81" y="95"/>
                  <a:pt x="81" y="95"/>
                </a:cubicBezTo>
                <a:cubicBezTo>
                  <a:pt x="82" y="96"/>
                  <a:pt x="82" y="96"/>
                  <a:pt x="83" y="96"/>
                </a:cubicBezTo>
                <a:lnTo>
                  <a:pt x="85" y="97"/>
                </a:lnTo>
                <a:close/>
              </a:path>
            </a:pathLst>
          </a:custGeom>
          <a:noFill/>
          <a:ln w="12700">
            <a:solidFill>
              <a:schemeClr val="bg1"/>
            </a:solidFill>
          </a:ln>
          <a:extLst/>
        </p:spPr>
        <p:txBody>
          <a:bodyPr vert="horz" wrap="square" lIns="51435" tIns="25718" rIns="51435" bIns="25718" numCol="1" anchor="t" anchorCtr="0" compatLnSpc="1">
            <a:prstTxWarp prst="textNoShape">
              <a:avLst/>
            </a:prstTxWarp>
          </a:bodyPr>
          <a:lstStyle/>
          <a:p>
            <a:pPr defTabSz="685800"/>
            <a:endParaRPr lang="en-US" sz="2109">
              <a:solidFill>
                <a:srgbClr val="000000"/>
              </a:solidFill>
              <a:ea typeface="Verdana" panose="020B0604030504040204" pitchFamily="34" charset="0"/>
              <a:cs typeface="Arial" panose="020B0604020202020204" pitchFamily="34" charset="0"/>
            </a:endParaRPr>
          </a:p>
        </p:txBody>
      </p:sp>
      <p:sp>
        <p:nvSpPr>
          <p:cNvPr id="27" name="Freeform 174"/>
          <p:cNvSpPr>
            <a:spLocks noEditPoints="1"/>
          </p:cNvSpPr>
          <p:nvPr/>
        </p:nvSpPr>
        <p:spPr bwMode="auto">
          <a:xfrm>
            <a:off x="5204703" y="3550215"/>
            <a:ext cx="251858" cy="281230"/>
          </a:xfrm>
          <a:custGeom>
            <a:avLst/>
            <a:gdLst>
              <a:gd name="T0" fmla="*/ 117 w 133"/>
              <a:gd name="T1" fmla="*/ 75 h 148"/>
              <a:gd name="T2" fmla="*/ 119 w 133"/>
              <a:gd name="T3" fmla="*/ 50 h 148"/>
              <a:gd name="T4" fmla="*/ 110 w 133"/>
              <a:gd name="T5" fmla="*/ 37 h 148"/>
              <a:gd name="T6" fmla="*/ 81 w 133"/>
              <a:gd name="T7" fmla="*/ 39 h 148"/>
              <a:gd name="T8" fmla="*/ 78 w 133"/>
              <a:gd name="T9" fmla="*/ 39 h 148"/>
              <a:gd name="T10" fmla="*/ 16 w 133"/>
              <a:gd name="T11" fmla="*/ 59 h 148"/>
              <a:gd name="T12" fmla="*/ 8 w 133"/>
              <a:gd name="T13" fmla="*/ 61 h 148"/>
              <a:gd name="T14" fmla="*/ 1 w 133"/>
              <a:gd name="T15" fmla="*/ 80 h 148"/>
              <a:gd name="T16" fmla="*/ 6 w 133"/>
              <a:gd name="T17" fmla="*/ 86 h 148"/>
              <a:gd name="T18" fmla="*/ 16 w 133"/>
              <a:gd name="T19" fmla="*/ 117 h 148"/>
              <a:gd name="T20" fmla="*/ 24 w 133"/>
              <a:gd name="T21" fmla="*/ 142 h 148"/>
              <a:gd name="T22" fmla="*/ 52 w 133"/>
              <a:gd name="T23" fmla="*/ 144 h 148"/>
              <a:gd name="T24" fmla="*/ 66 w 133"/>
              <a:gd name="T25" fmla="*/ 136 h 148"/>
              <a:gd name="T26" fmla="*/ 81 w 133"/>
              <a:gd name="T27" fmla="*/ 148 h 148"/>
              <a:gd name="T28" fmla="*/ 99 w 133"/>
              <a:gd name="T29" fmla="*/ 128 h 148"/>
              <a:gd name="T30" fmla="*/ 115 w 133"/>
              <a:gd name="T31" fmla="*/ 111 h 148"/>
              <a:gd name="T32" fmla="*/ 132 w 133"/>
              <a:gd name="T33" fmla="*/ 86 h 148"/>
              <a:gd name="T34" fmla="*/ 122 w 133"/>
              <a:gd name="T35" fmla="*/ 102 h 148"/>
              <a:gd name="T36" fmla="*/ 109 w 133"/>
              <a:gd name="T37" fmla="*/ 106 h 148"/>
              <a:gd name="T38" fmla="*/ 93 w 133"/>
              <a:gd name="T39" fmla="*/ 123 h 148"/>
              <a:gd name="T40" fmla="*/ 91 w 133"/>
              <a:gd name="T41" fmla="*/ 126 h 148"/>
              <a:gd name="T42" fmla="*/ 81 w 133"/>
              <a:gd name="T43" fmla="*/ 141 h 148"/>
              <a:gd name="T44" fmla="*/ 75 w 133"/>
              <a:gd name="T45" fmla="*/ 140 h 148"/>
              <a:gd name="T46" fmla="*/ 72 w 133"/>
              <a:gd name="T47" fmla="*/ 129 h 148"/>
              <a:gd name="T48" fmla="*/ 48 w 133"/>
              <a:gd name="T49" fmla="*/ 132 h 148"/>
              <a:gd name="T50" fmla="*/ 40 w 133"/>
              <a:gd name="T51" fmla="*/ 141 h 148"/>
              <a:gd name="T52" fmla="*/ 29 w 133"/>
              <a:gd name="T53" fmla="*/ 126 h 148"/>
              <a:gd name="T54" fmla="*/ 22 w 133"/>
              <a:gd name="T55" fmla="*/ 113 h 148"/>
              <a:gd name="T56" fmla="*/ 14 w 133"/>
              <a:gd name="T57" fmla="*/ 85 h 148"/>
              <a:gd name="T58" fmla="*/ 14 w 133"/>
              <a:gd name="T59" fmla="*/ 79 h 148"/>
              <a:gd name="T60" fmla="*/ 8 w 133"/>
              <a:gd name="T61" fmla="*/ 76 h 148"/>
              <a:gd name="T62" fmla="*/ 10 w 133"/>
              <a:gd name="T63" fmla="*/ 68 h 148"/>
              <a:gd name="T64" fmla="*/ 16 w 133"/>
              <a:gd name="T65" fmla="*/ 68 h 148"/>
              <a:gd name="T66" fmla="*/ 21 w 133"/>
              <a:gd name="T67" fmla="*/ 64 h 148"/>
              <a:gd name="T68" fmla="*/ 76 w 133"/>
              <a:gd name="T69" fmla="*/ 47 h 148"/>
              <a:gd name="T70" fmla="*/ 110 w 133"/>
              <a:gd name="T71" fmla="*/ 44 h 148"/>
              <a:gd name="T72" fmla="*/ 113 w 133"/>
              <a:gd name="T73" fmla="*/ 46 h 148"/>
              <a:gd name="T74" fmla="*/ 105 w 133"/>
              <a:gd name="T75" fmla="*/ 61 h 148"/>
              <a:gd name="T76" fmla="*/ 105 w 133"/>
              <a:gd name="T77" fmla="*/ 65 h 148"/>
              <a:gd name="T78" fmla="*/ 111 w 133"/>
              <a:gd name="T79" fmla="*/ 80 h 148"/>
              <a:gd name="T80" fmla="*/ 115 w 133"/>
              <a:gd name="T81" fmla="*/ 82 h 148"/>
              <a:gd name="T82" fmla="*/ 122 w 133"/>
              <a:gd name="T83" fmla="*/ 102 h 148"/>
              <a:gd name="T84" fmla="*/ 50 w 133"/>
              <a:gd name="T85" fmla="*/ 53 h 148"/>
              <a:gd name="T86" fmla="*/ 51 w 133"/>
              <a:gd name="T87" fmla="*/ 60 h 148"/>
              <a:gd name="T88" fmla="*/ 81 w 133"/>
              <a:gd name="T89" fmla="*/ 59 h 148"/>
              <a:gd name="T90" fmla="*/ 82 w 133"/>
              <a:gd name="T91" fmla="*/ 52 h 148"/>
              <a:gd name="T92" fmla="*/ 80 w 133"/>
              <a:gd name="T93" fmla="*/ 14 h 148"/>
              <a:gd name="T94" fmla="*/ 53 w 133"/>
              <a:gd name="T95" fmla="*/ 1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3" h="148">
                <a:moveTo>
                  <a:pt x="118" y="75"/>
                </a:moveTo>
                <a:cubicBezTo>
                  <a:pt x="118" y="75"/>
                  <a:pt x="117" y="75"/>
                  <a:pt x="117" y="75"/>
                </a:cubicBezTo>
                <a:cubicBezTo>
                  <a:pt x="116" y="71"/>
                  <a:pt x="114" y="67"/>
                  <a:pt x="112" y="63"/>
                </a:cubicBezTo>
                <a:cubicBezTo>
                  <a:pt x="114" y="59"/>
                  <a:pt x="118" y="52"/>
                  <a:pt x="119" y="50"/>
                </a:cubicBezTo>
                <a:cubicBezTo>
                  <a:pt x="120" y="49"/>
                  <a:pt x="122" y="45"/>
                  <a:pt x="121" y="41"/>
                </a:cubicBezTo>
                <a:cubicBezTo>
                  <a:pt x="118" y="37"/>
                  <a:pt x="112" y="37"/>
                  <a:pt x="110" y="37"/>
                </a:cubicBezTo>
                <a:cubicBezTo>
                  <a:pt x="108" y="37"/>
                  <a:pt x="105" y="37"/>
                  <a:pt x="102" y="37"/>
                </a:cubicBezTo>
                <a:cubicBezTo>
                  <a:pt x="91" y="39"/>
                  <a:pt x="84" y="39"/>
                  <a:pt x="81" y="39"/>
                </a:cubicBezTo>
                <a:cubicBezTo>
                  <a:pt x="79" y="39"/>
                  <a:pt x="78" y="39"/>
                  <a:pt x="78" y="39"/>
                </a:cubicBezTo>
                <a:cubicBezTo>
                  <a:pt x="78" y="39"/>
                  <a:pt x="78" y="39"/>
                  <a:pt x="78" y="39"/>
                </a:cubicBezTo>
                <a:cubicBezTo>
                  <a:pt x="73" y="38"/>
                  <a:pt x="68" y="37"/>
                  <a:pt x="62" y="37"/>
                </a:cubicBezTo>
                <a:cubicBezTo>
                  <a:pt x="44" y="37"/>
                  <a:pt x="26" y="45"/>
                  <a:pt x="16" y="59"/>
                </a:cubicBezTo>
                <a:cubicBezTo>
                  <a:pt x="14" y="60"/>
                  <a:pt x="14" y="60"/>
                  <a:pt x="14" y="60"/>
                </a:cubicBezTo>
                <a:cubicBezTo>
                  <a:pt x="12" y="60"/>
                  <a:pt x="9" y="60"/>
                  <a:pt x="8" y="61"/>
                </a:cubicBezTo>
                <a:cubicBezTo>
                  <a:pt x="5" y="62"/>
                  <a:pt x="3" y="65"/>
                  <a:pt x="1" y="69"/>
                </a:cubicBezTo>
                <a:cubicBezTo>
                  <a:pt x="0" y="73"/>
                  <a:pt x="0" y="77"/>
                  <a:pt x="1" y="80"/>
                </a:cubicBezTo>
                <a:cubicBezTo>
                  <a:pt x="3" y="82"/>
                  <a:pt x="5" y="84"/>
                  <a:pt x="6" y="84"/>
                </a:cubicBezTo>
                <a:cubicBezTo>
                  <a:pt x="6" y="85"/>
                  <a:pt x="6" y="86"/>
                  <a:pt x="6" y="86"/>
                </a:cubicBezTo>
                <a:cubicBezTo>
                  <a:pt x="6" y="86"/>
                  <a:pt x="6" y="86"/>
                  <a:pt x="6" y="86"/>
                </a:cubicBezTo>
                <a:cubicBezTo>
                  <a:pt x="5" y="94"/>
                  <a:pt x="14" y="114"/>
                  <a:pt x="16" y="117"/>
                </a:cubicBezTo>
                <a:cubicBezTo>
                  <a:pt x="22" y="127"/>
                  <a:pt x="22" y="127"/>
                  <a:pt x="22" y="127"/>
                </a:cubicBezTo>
                <a:cubicBezTo>
                  <a:pt x="22" y="130"/>
                  <a:pt x="22" y="137"/>
                  <a:pt x="24" y="142"/>
                </a:cubicBezTo>
                <a:cubicBezTo>
                  <a:pt x="26" y="148"/>
                  <a:pt x="35" y="148"/>
                  <a:pt x="40" y="148"/>
                </a:cubicBezTo>
                <a:cubicBezTo>
                  <a:pt x="47" y="148"/>
                  <a:pt x="51" y="147"/>
                  <a:pt x="52" y="144"/>
                </a:cubicBezTo>
                <a:cubicBezTo>
                  <a:pt x="54" y="142"/>
                  <a:pt x="54" y="139"/>
                  <a:pt x="55" y="136"/>
                </a:cubicBezTo>
                <a:cubicBezTo>
                  <a:pt x="66" y="136"/>
                  <a:pt x="66" y="136"/>
                  <a:pt x="66" y="136"/>
                </a:cubicBezTo>
                <a:cubicBezTo>
                  <a:pt x="67" y="139"/>
                  <a:pt x="68" y="142"/>
                  <a:pt x="68" y="143"/>
                </a:cubicBezTo>
                <a:cubicBezTo>
                  <a:pt x="68" y="145"/>
                  <a:pt x="68" y="148"/>
                  <a:pt x="81" y="148"/>
                </a:cubicBezTo>
                <a:cubicBezTo>
                  <a:pt x="87" y="148"/>
                  <a:pt x="95" y="147"/>
                  <a:pt x="97" y="142"/>
                </a:cubicBezTo>
                <a:cubicBezTo>
                  <a:pt x="98" y="138"/>
                  <a:pt x="99" y="131"/>
                  <a:pt x="99" y="128"/>
                </a:cubicBezTo>
                <a:cubicBezTo>
                  <a:pt x="101" y="126"/>
                  <a:pt x="105" y="123"/>
                  <a:pt x="109" y="120"/>
                </a:cubicBezTo>
                <a:cubicBezTo>
                  <a:pt x="112" y="116"/>
                  <a:pt x="114" y="113"/>
                  <a:pt x="115" y="111"/>
                </a:cubicBezTo>
                <a:cubicBezTo>
                  <a:pt x="124" y="109"/>
                  <a:pt x="124" y="109"/>
                  <a:pt x="124" y="109"/>
                </a:cubicBezTo>
                <a:cubicBezTo>
                  <a:pt x="126" y="109"/>
                  <a:pt x="130" y="108"/>
                  <a:pt x="132" y="86"/>
                </a:cubicBezTo>
                <a:cubicBezTo>
                  <a:pt x="133" y="83"/>
                  <a:pt x="129" y="79"/>
                  <a:pt x="118" y="75"/>
                </a:cubicBezTo>
                <a:close/>
                <a:moveTo>
                  <a:pt x="122" y="102"/>
                </a:moveTo>
                <a:cubicBezTo>
                  <a:pt x="110" y="104"/>
                  <a:pt x="110" y="104"/>
                  <a:pt x="110" y="104"/>
                </a:cubicBezTo>
                <a:cubicBezTo>
                  <a:pt x="109" y="106"/>
                  <a:pt x="109" y="106"/>
                  <a:pt x="109" y="106"/>
                </a:cubicBezTo>
                <a:cubicBezTo>
                  <a:pt x="109" y="106"/>
                  <a:pt x="107" y="110"/>
                  <a:pt x="103" y="115"/>
                </a:cubicBezTo>
                <a:cubicBezTo>
                  <a:pt x="99" y="119"/>
                  <a:pt x="93" y="123"/>
                  <a:pt x="93" y="123"/>
                </a:cubicBezTo>
                <a:cubicBezTo>
                  <a:pt x="91" y="124"/>
                  <a:pt x="91" y="124"/>
                  <a:pt x="91" y="124"/>
                </a:cubicBezTo>
                <a:cubicBezTo>
                  <a:pt x="91" y="126"/>
                  <a:pt x="91" y="126"/>
                  <a:pt x="91" y="126"/>
                </a:cubicBezTo>
                <a:cubicBezTo>
                  <a:pt x="91" y="128"/>
                  <a:pt x="91" y="135"/>
                  <a:pt x="90" y="139"/>
                </a:cubicBezTo>
                <a:cubicBezTo>
                  <a:pt x="89" y="140"/>
                  <a:pt x="86" y="141"/>
                  <a:pt x="81" y="141"/>
                </a:cubicBezTo>
                <a:cubicBezTo>
                  <a:pt x="81" y="141"/>
                  <a:pt x="81" y="141"/>
                  <a:pt x="81" y="141"/>
                </a:cubicBezTo>
                <a:cubicBezTo>
                  <a:pt x="78" y="141"/>
                  <a:pt x="76" y="140"/>
                  <a:pt x="75" y="140"/>
                </a:cubicBezTo>
                <a:cubicBezTo>
                  <a:pt x="74" y="137"/>
                  <a:pt x="73" y="132"/>
                  <a:pt x="73" y="132"/>
                </a:cubicBezTo>
                <a:cubicBezTo>
                  <a:pt x="72" y="129"/>
                  <a:pt x="72" y="129"/>
                  <a:pt x="72" y="129"/>
                </a:cubicBezTo>
                <a:cubicBezTo>
                  <a:pt x="48" y="129"/>
                  <a:pt x="48" y="129"/>
                  <a:pt x="48" y="129"/>
                </a:cubicBezTo>
                <a:cubicBezTo>
                  <a:pt x="48" y="132"/>
                  <a:pt x="48" y="132"/>
                  <a:pt x="48" y="132"/>
                </a:cubicBezTo>
                <a:cubicBezTo>
                  <a:pt x="48" y="134"/>
                  <a:pt x="47" y="138"/>
                  <a:pt x="46" y="140"/>
                </a:cubicBezTo>
                <a:cubicBezTo>
                  <a:pt x="45" y="140"/>
                  <a:pt x="43" y="141"/>
                  <a:pt x="40" y="141"/>
                </a:cubicBezTo>
                <a:cubicBezTo>
                  <a:pt x="34" y="141"/>
                  <a:pt x="31" y="140"/>
                  <a:pt x="31" y="139"/>
                </a:cubicBezTo>
                <a:cubicBezTo>
                  <a:pt x="30" y="136"/>
                  <a:pt x="29" y="128"/>
                  <a:pt x="29" y="126"/>
                </a:cubicBezTo>
                <a:cubicBezTo>
                  <a:pt x="29" y="125"/>
                  <a:pt x="29" y="125"/>
                  <a:pt x="29" y="125"/>
                </a:cubicBezTo>
                <a:cubicBezTo>
                  <a:pt x="22" y="113"/>
                  <a:pt x="22" y="113"/>
                  <a:pt x="22" y="113"/>
                </a:cubicBezTo>
                <a:cubicBezTo>
                  <a:pt x="20" y="111"/>
                  <a:pt x="13" y="93"/>
                  <a:pt x="13" y="87"/>
                </a:cubicBezTo>
                <a:cubicBezTo>
                  <a:pt x="13" y="87"/>
                  <a:pt x="14" y="86"/>
                  <a:pt x="14" y="85"/>
                </a:cubicBezTo>
                <a:cubicBezTo>
                  <a:pt x="14" y="83"/>
                  <a:pt x="14" y="82"/>
                  <a:pt x="14" y="82"/>
                </a:cubicBezTo>
                <a:cubicBezTo>
                  <a:pt x="14" y="79"/>
                  <a:pt x="14" y="79"/>
                  <a:pt x="14" y="79"/>
                </a:cubicBezTo>
                <a:cubicBezTo>
                  <a:pt x="11" y="78"/>
                  <a:pt x="11" y="78"/>
                  <a:pt x="11" y="78"/>
                </a:cubicBezTo>
                <a:cubicBezTo>
                  <a:pt x="11" y="78"/>
                  <a:pt x="9" y="78"/>
                  <a:pt x="8" y="76"/>
                </a:cubicBezTo>
                <a:cubicBezTo>
                  <a:pt x="7" y="75"/>
                  <a:pt x="7" y="73"/>
                  <a:pt x="8" y="71"/>
                </a:cubicBezTo>
                <a:cubicBezTo>
                  <a:pt x="9" y="69"/>
                  <a:pt x="10" y="68"/>
                  <a:pt x="10" y="68"/>
                </a:cubicBezTo>
                <a:cubicBezTo>
                  <a:pt x="11" y="68"/>
                  <a:pt x="13" y="68"/>
                  <a:pt x="15" y="68"/>
                </a:cubicBezTo>
                <a:cubicBezTo>
                  <a:pt x="16" y="68"/>
                  <a:pt x="16" y="68"/>
                  <a:pt x="16" y="68"/>
                </a:cubicBezTo>
                <a:cubicBezTo>
                  <a:pt x="21" y="64"/>
                  <a:pt x="21" y="64"/>
                  <a:pt x="21" y="64"/>
                </a:cubicBezTo>
                <a:cubicBezTo>
                  <a:pt x="21" y="64"/>
                  <a:pt x="21" y="64"/>
                  <a:pt x="21" y="64"/>
                </a:cubicBezTo>
                <a:cubicBezTo>
                  <a:pt x="30" y="52"/>
                  <a:pt x="46" y="45"/>
                  <a:pt x="62" y="45"/>
                </a:cubicBezTo>
                <a:cubicBezTo>
                  <a:pt x="67" y="45"/>
                  <a:pt x="72" y="45"/>
                  <a:pt x="76" y="47"/>
                </a:cubicBezTo>
                <a:cubicBezTo>
                  <a:pt x="77" y="47"/>
                  <a:pt x="82" y="48"/>
                  <a:pt x="103" y="45"/>
                </a:cubicBezTo>
                <a:cubicBezTo>
                  <a:pt x="106" y="44"/>
                  <a:pt x="108" y="44"/>
                  <a:pt x="110" y="44"/>
                </a:cubicBezTo>
                <a:cubicBezTo>
                  <a:pt x="112" y="44"/>
                  <a:pt x="113" y="44"/>
                  <a:pt x="114" y="45"/>
                </a:cubicBezTo>
                <a:cubicBezTo>
                  <a:pt x="114" y="45"/>
                  <a:pt x="114" y="45"/>
                  <a:pt x="113" y="46"/>
                </a:cubicBezTo>
                <a:cubicBezTo>
                  <a:pt x="113" y="46"/>
                  <a:pt x="113" y="46"/>
                  <a:pt x="113" y="46"/>
                </a:cubicBezTo>
                <a:cubicBezTo>
                  <a:pt x="110" y="52"/>
                  <a:pt x="105" y="60"/>
                  <a:pt x="105" y="61"/>
                </a:cubicBezTo>
                <a:cubicBezTo>
                  <a:pt x="103" y="63"/>
                  <a:pt x="103" y="63"/>
                  <a:pt x="103" y="63"/>
                </a:cubicBezTo>
                <a:cubicBezTo>
                  <a:pt x="105" y="65"/>
                  <a:pt x="105" y="65"/>
                  <a:pt x="105" y="65"/>
                </a:cubicBezTo>
                <a:cubicBezTo>
                  <a:pt x="107" y="69"/>
                  <a:pt x="109" y="74"/>
                  <a:pt x="110" y="78"/>
                </a:cubicBezTo>
                <a:cubicBezTo>
                  <a:pt x="111" y="80"/>
                  <a:pt x="111" y="80"/>
                  <a:pt x="111" y="80"/>
                </a:cubicBezTo>
                <a:cubicBezTo>
                  <a:pt x="112" y="80"/>
                  <a:pt x="112" y="80"/>
                  <a:pt x="112" y="80"/>
                </a:cubicBezTo>
                <a:cubicBezTo>
                  <a:pt x="113" y="81"/>
                  <a:pt x="114" y="81"/>
                  <a:pt x="115" y="82"/>
                </a:cubicBezTo>
                <a:cubicBezTo>
                  <a:pt x="121" y="84"/>
                  <a:pt x="124" y="86"/>
                  <a:pt x="125" y="87"/>
                </a:cubicBezTo>
                <a:cubicBezTo>
                  <a:pt x="124" y="93"/>
                  <a:pt x="123" y="100"/>
                  <a:pt x="122" y="102"/>
                </a:cubicBezTo>
                <a:close/>
                <a:moveTo>
                  <a:pt x="82" y="52"/>
                </a:moveTo>
                <a:cubicBezTo>
                  <a:pt x="63" y="47"/>
                  <a:pt x="50" y="53"/>
                  <a:pt x="50" y="53"/>
                </a:cubicBezTo>
                <a:cubicBezTo>
                  <a:pt x="48" y="54"/>
                  <a:pt x="47" y="56"/>
                  <a:pt x="48" y="58"/>
                </a:cubicBezTo>
                <a:cubicBezTo>
                  <a:pt x="48" y="60"/>
                  <a:pt x="50" y="60"/>
                  <a:pt x="51" y="60"/>
                </a:cubicBezTo>
                <a:cubicBezTo>
                  <a:pt x="52" y="60"/>
                  <a:pt x="52" y="60"/>
                  <a:pt x="52" y="60"/>
                </a:cubicBezTo>
                <a:cubicBezTo>
                  <a:pt x="53" y="60"/>
                  <a:pt x="64" y="55"/>
                  <a:pt x="81" y="59"/>
                </a:cubicBezTo>
                <a:cubicBezTo>
                  <a:pt x="83" y="60"/>
                  <a:pt x="85" y="58"/>
                  <a:pt x="85" y="56"/>
                </a:cubicBezTo>
                <a:cubicBezTo>
                  <a:pt x="85" y="54"/>
                  <a:pt x="84" y="52"/>
                  <a:pt x="82" y="52"/>
                </a:cubicBezTo>
                <a:close/>
                <a:moveTo>
                  <a:pt x="66" y="28"/>
                </a:moveTo>
                <a:cubicBezTo>
                  <a:pt x="74" y="28"/>
                  <a:pt x="80" y="22"/>
                  <a:pt x="80" y="14"/>
                </a:cubicBezTo>
                <a:cubicBezTo>
                  <a:pt x="80" y="7"/>
                  <a:pt x="74" y="0"/>
                  <a:pt x="66" y="0"/>
                </a:cubicBezTo>
                <a:cubicBezTo>
                  <a:pt x="59" y="0"/>
                  <a:pt x="53" y="7"/>
                  <a:pt x="53" y="14"/>
                </a:cubicBezTo>
                <a:cubicBezTo>
                  <a:pt x="53" y="22"/>
                  <a:pt x="59" y="28"/>
                  <a:pt x="66" y="28"/>
                </a:cubicBezTo>
                <a:close/>
              </a:path>
            </a:pathLst>
          </a:custGeom>
          <a:solidFill>
            <a:schemeClr val="bg1"/>
          </a:solidFill>
          <a:ln>
            <a:noFill/>
          </a:ln>
          <a:extLst/>
        </p:spPr>
        <p:txBody>
          <a:bodyPr vert="horz" wrap="square" lIns="51435" tIns="25718" rIns="51435" bIns="25718" numCol="1" anchor="t" anchorCtr="0" compatLnSpc="1">
            <a:prstTxWarp prst="textNoShape">
              <a:avLst/>
            </a:prstTxWarp>
          </a:bodyPr>
          <a:lstStyle/>
          <a:p>
            <a:pPr defTabSz="685800"/>
            <a:endParaRPr lang="en-US" sz="2109">
              <a:solidFill>
                <a:srgbClr val="000000"/>
              </a:solidFill>
              <a:ea typeface="Verdana" panose="020B0604030504040204" pitchFamily="34" charset="0"/>
              <a:cs typeface="Arial" panose="020B0604020202020204" pitchFamily="34" charset="0"/>
            </a:endParaRPr>
          </a:p>
        </p:txBody>
      </p:sp>
      <p:sp>
        <p:nvSpPr>
          <p:cNvPr id="28" name="Circular Arrow 27"/>
          <p:cNvSpPr/>
          <p:nvPr/>
        </p:nvSpPr>
        <p:spPr>
          <a:xfrm rot="5400000">
            <a:off x="6841585" y="1260089"/>
            <a:ext cx="346910" cy="346911"/>
          </a:xfrm>
          <a:prstGeom prst="circular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nl-NL" sz="2109" dirty="0">
              <a:solidFill>
                <a:srgbClr val="000000"/>
              </a:solidFill>
              <a:ea typeface="Verdana" panose="020B0604030504040204" pitchFamily="34" charset="0"/>
              <a:cs typeface="Arial" panose="020B0604020202020204" pitchFamily="34" charset="0"/>
            </a:endParaRPr>
          </a:p>
        </p:txBody>
      </p:sp>
      <p:sp>
        <p:nvSpPr>
          <p:cNvPr id="29" name="Circular Arrow 28"/>
          <p:cNvSpPr/>
          <p:nvPr/>
        </p:nvSpPr>
        <p:spPr>
          <a:xfrm rot="16200000">
            <a:off x="6825670" y="1260089"/>
            <a:ext cx="346910" cy="346911"/>
          </a:xfrm>
          <a:prstGeom prst="circular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nl-NL" sz="2109" dirty="0">
              <a:solidFill>
                <a:srgbClr val="000000"/>
              </a:solidFill>
              <a:ea typeface="Verdana" panose="020B0604030504040204" pitchFamily="34" charset="0"/>
              <a:cs typeface="Arial" panose="020B0604020202020204" pitchFamily="34" charset="0"/>
            </a:endParaRPr>
          </a:p>
        </p:txBody>
      </p:sp>
      <p:sp>
        <p:nvSpPr>
          <p:cNvPr id="30" name="Freeform 30"/>
          <p:cNvSpPr>
            <a:spLocks noEditPoints="1"/>
          </p:cNvSpPr>
          <p:nvPr/>
        </p:nvSpPr>
        <p:spPr bwMode="auto">
          <a:xfrm>
            <a:off x="6927500" y="1377494"/>
            <a:ext cx="154003" cy="121428"/>
          </a:xfrm>
          <a:custGeom>
            <a:avLst/>
            <a:gdLst>
              <a:gd name="T0" fmla="*/ 90 w 145"/>
              <a:gd name="T1" fmla="*/ 24 h 114"/>
              <a:gd name="T2" fmla="*/ 109 w 145"/>
              <a:gd name="T3" fmla="*/ 10 h 114"/>
              <a:gd name="T4" fmla="*/ 128 w 145"/>
              <a:gd name="T5" fmla="*/ 24 h 114"/>
              <a:gd name="T6" fmla="*/ 124 w 145"/>
              <a:gd name="T7" fmla="*/ 45 h 114"/>
              <a:gd name="T8" fmla="*/ 112 w 145"/>
              <a:gd name="T9" fmla="*/ 54 h 114"/>
              <a:gd name="T10" fmla="*/ 106 w 145"/>
              <a:gd name="T11" fmla="*/ 54 h 114"/>
              <a:gd name="T12" fmla="*/ 93 w 145"/>
              <a:gd name="T13" fmla="*/ 45 h 114"/>
              <a:gd name="T14" fmla="*/ 90 w 145"/>
              <a:gd name="T15" fmla="*/ 24 h 114"/>
              <a:gd name="T16" fmla="*/ 143 w 145"/>
              <a:gd name="T17" fmla="*/ 87 h 114"/>
              <a:gd name="T18" fmla="*/ 144 w 145"/>
              <a:gd name="T19" fmla="*/ 78 h 114"/>
              <a:gd name="T20" fmla="*/ 86 w 145"/>
              <a:gd name="T21" fmla="*/ 63 h 114"/>
              <a:gd name="T22" fmla="*/ 106 w 145"/>
              <a:gd name="T23" fmla="*/ 93 h 114"/>
              <a:gd name="T24" fmla="*/ 106 w 145"/>
              <a:gd name="T25" fmla="*/ 93 h 114"/>
              <a:gd name="T26" fmla="*/ 143 w 145"/>
              <a:gd name="T27" fmla="*/ 87 h 114"/>
              <a:gd name="T28" fmla="*/ 24 w 145"/>
              <a:gd name="T29" fmla="*/ 19 h 114"/>
              <a:gd name="T30" fmla="*/ 49 w 145"/>
              <a:gd name="T31" fmla="*/ 0 h 114"/>
              <a:gd name="T32" fmla="*/ 74 w 145"/>
              <a:gd name="T33" fmla="*/ 19 h 114"/>
              <a:gd name="T34" fmla="*/ 70 w 145"/>
              <a:gd name="T35" fmla="*/ 47 h 114"/>
              <a:gd name="T36" fmla="*/ 53 w 145"/>
              <a:gd name="T37" fmla="*/ 59 h 114"/>
              <a:gd name="T38" fmla="*/ 45 w 145"/>
              <a:gd name="T39" fmla="*/ 59 h 114"/>
              <a:gd name="T40" fmla="*/ 28 w 145"/>
              <a:gd name="T41" fmla="*/ 47 h 114"/>
              <a:gd name="T42" fmla="*/ 24 w 145"/>
              <a:gd name="T43" fmla="*/ 19 h 114"/>
              <a:gd name="T44" fmla="*/ 95 w 145"/>
              <a:gd name="T45" fmla="*/ 104 h 114"/>
              <a:gd name="T46" fmla="*/ 2 w 145"/>
              <a:gd name="T47" fmla="*/ 104 h 114"/>
              <a:gd name="T48" fmla="*/ 2 w 145"/>
              <a:gd name="T49" fmla="*/ 92 h 114"/>
              <a:gd name="T50" fmla="*/ 96 w 145"/>
              <a:gd name="T51" fmla="*/ 92 h 114"/>
              <a:gd name="T52" fmla="*/ 95 w 145"/>
              <a:gd name="T53" fmla="*/ 10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14">
                <a:moveTo>
                  <a:pt x="90" y="24"/>
                </a:moveTo>
                <a:cubicBezTo>
                  <a:pt x="91" y="14"/>
                  <a:pt x="99" y="10"/>
                  <a:pt x="109" y="10"/>
                </a:cubicBezTo>
                <a:cubicBezTo>
                  <a:pt x="118" y="10"/>
                  <a:pt x="127" y="14"/>
                  <a:pt x="128" y="24"/>
                </a:cubicBezTo>
                <a:cubicBezTo>
                  <a:pt x="128" y="29"/>
                  <a:pt x="127" y="40"/>
                  <a:pt x="124" y="45"/>
                </a:cubicBezTo>
                <a:cubicBezTo>
                  <a:pt x="122" y="49"/>
                  <a:pt x="117" y="52"/>
                  <a:pt x="112" y="54"/>
                </a:cubicBezTo>
                <a:cubicBezTo>
                  <a:pt x="109" y="54"/>
                  <a:pt x="108" y="54"/>
                  <a:pt x="106" y="54"/>
                </a:cubicBezTo>
                <a:cubicBezTo>
                  <a:pt x="100" y="52"/>
                  <a:pt x="95" y="49"/>
                  <a:pt x="93" y="45"/>
                </a:cubicBezTo>
                <a:cubicBezTo>
                  <a:pt x="91" y="40"/>
                  <a:pt x="89" y="29"/>
                  <a:pt x="90" y="24"/>
                </a:cubicBezTo>
                <a:close/>
                <a:moveTo>
                  <a:pt x="143" y="87"/>
                </a:moveTo>
                <a:cubicBezTo>
                  <a:pt x="144" y="78"/>
                  <a:pt x="144" y="78"/>
                  <a:pt x="144" y="78"/>
                </a:cubicBezTo>
                <a:cubicBezTo>
                  <a:pt x="145" y="59"/>
                  <a:pt x="106" y="54"/>
                  <a:pt x="86" y="63"/>
                </a:cubicBezTo>
                <a:cubicBezTo>
                  <a:pt x="98" y="69"/>
                  <a:pt x="107" y="79"/>
                  <a:pt x="106" y="93"/>
                </a:cubicBezTo>
                <a:cubicBezTo>
                  <a:pt x="106" y="93"/>
                  <a:pt x="106" y="93"/>
                  <a:pt x="106" y="93"/>
                </a:cubicBezTo>
                <a:cubicBezTo>
                  <a:pt x="119" y="93"/>
                  <a:pt x="131" y="91"/>
                  <a:pt x="143" y="87"/>
                </a:cubicBezTo>
                <a:close/>
                <a:moveTo>
                  <a:pt x="24" y="19"/>
                </a:moveTo>
                <a:cubicBezTo>
                  <a:pt x="25" y="6"/>
                  <a:pt x="36" y="0"/>
                  <a:pt x="49" y="0"/>
                </a:cubicBezTo>
                <a:cubicBezTo>
                  <a:pt x="62" y="0"/>
                  <a:pt x="73" y="6"/>
                  <a:pt x="74" y="19"/>
                </a:cubicBezTo>
                <a:cubicBezTo>
                  <a:pt x="75" y="25"/>
                  <a:pt x="73" y="41"/>
                  <a:pt x="70" y="47"/>
                </a:cubicBezTo>
                <a:cubicBezTo>
                  <a:pt x="67" y="52"/>
                  <a:pt x="60" y="57"/>
                  <a:pt x="53" y="59"/>
                </a:cubicBezTo>
                <a:cubicBezTo>
                  <a:pt x="49" y="59"/>
                  <a:pt x="49" y="59"/>
                  <a:pt x="45" y="59"/>
                </a:cubicBezTo>
                <a:cubicBezTo>
                  <a:pt x="37" y="57"/>
                  <a:pt x="31" y="52"/>
                  <a:pt x="28" y="47"/>
                </a:cubicBezTo>
                <a:cubicBezTo>
                  <a:pt x="25" y="41"/>
                  <a:pt x="23" y="25"/>
                  <a:pt x="24" y="19"/>
                </a:cubicBezTo>
                <a:close/>
                <a:moveTo>
                  <a:pt x="95" y="104"/>
                </a:moveTo>
                <a:cubicBezTo>
                  <a:pt x="64" y="114"/>
                  <a:pt x="33" y="114"/>
                  <a:pt x="2" y="104"/>
                </a:cubicBezTo>
                <a:cubicBezTo>
                  <a:pt x="2" y="92"/>
                  <a:pt x="2" y="92"/>
                  <a:pt x="2" y="92"/>
                </a:cubicBezTo>
                <a:cubicBezTo>
                  <a:pt x="0" y="57"/>
                  <a:pt x="98" y="56"/>
                  <a:pt x="96" y="92"/>
                </a:cubicBezTo>
                <a:lnTo>
                  <a:pt x="95" y="104"/>
                </a:lnTo>
                <a:close/>
              </a:path>
            </a:pathLst>
          </a:custGeom>
          <a:noFill/>
          <a:ln w="19050">
            <a:solidFill>
              <a:schemeClr val="bg1"/>
            </a:solidFill>
          </a:ln>
          <a:effectLst/>
        </p:spPr>
        <p:txBody>
          <a:bodyPr vert="horz" wrap="square" lIns="51435" tIns="25718" rIns="51435" bIns="25718" numCol="1" anchor="t" anchorCtr="0" compatLnSpc="1">
            <a:prstTxWarp prst="textNoShape">
              <a:avLst/>
            </a:prstTxWarp>
          </a:bodyPr>
          <a:lstStyle/>
          <a:p>
            <a:pPr defTabSz="685800"/>
            <a:endParaRPr lang="en-GB" sz="2109" dirty="0">
              <a:solidFill>
                <a:prstClr val="black"/>
              </a:solidFill>
              <a:ea typeface="Verdana" panose="020B0604030504040204" pitchFamily="34" charset="0"/>
              <a:cs typeface="Arial" panose="020B0604020202020204" pitchFamily="34" charset="0"/>
            </a:endParaRPr>
          </a:p>
        </p:txBody>
      </p:sp>
      <p:sp>
        <p:nvSpPr>
          <p:cNvPr id="31" name="TextBox 23"/>
          <p:cNvSpPr txBox="1"/>
          <p:nvPr/>
        </p:nvSpPr>
        <p:spPr>
          <a:xfrm>
            <a:off x="1145004" y="3237549"/>
            <a:ext cx="2158420" cy="398320"/>
          </a:xfrm>
          <a:prstGeom prst="rect">
            <a:avLst/>
          </a:prstGeom>
          <a:noFill/>
        </p:spPr>
        <p:txBody>
          <a:bodyPr wrap="square" lIns="137167" tIns="68583" rIns="137167" bIns="68583" rtlCol="0">
            <a:spAutoFit/>
          </a:bodyPr>
          <a:lstStyle/>
          <a:p>
            <a:pPr defTabSz="685800"/>
            <a:r>
              <a:rPr lang="en-US" sz="844" dirty="0">
                <a:solidFill>
                  <a:srgbClr val="000000">
                    <a:lumMod val="50000"/>
                    <a:lumOff val="50000"/>
                  </a:srgbClr>
                </a:solidFill>
                <a:ea typeface="Verdana" panose="020B0604030504040204" pitchFamily="34" charset="0"/>
                <a:cs typeface="Arial" panose="020B0604020202020204" pitchFamily="34" charset="0"/>
              </a:rPr>
              <a:t>any dissatisfaction </a:t>
            </a:r>
            <a:r>
              <a:rPr lang="en-US" sz="844" dirty="0" err="1">
                <a:solidFill>
                  <a:srgbClr val="000000">
                    <a:lumMod val="50000"/>
                    <a:lumOff val="50000"/>
                  </a:srgbClr>
                </a:solidFill>
                <a:ea typeface="Verdana" panose="020B0604030504040204" pitchFamily="34" charset="0"/>
                <a:cs typeface="Arial" panose="020B0604020202020204" pitchFamily="34" charset="0"/>
              </a:rPr>
              <a:t>e.g.marketing</a:t>
            </a:r>
            <a:r>
              <a:rPr lang="en-US" sz="844" dirty="0">
                <a:solidFill>
                  <a:srgbClr val="000000">
                    <a:lumMod val="50000"/>
                    <a:lumOff val="50000"/>
                  </a:srgbClr>
                </a:solidFill>
                <a:ea typeface="Verdana" panose="020B0604030504040204" pitchFamily="34" charset="0"/>
                <a:cs typeface="Arial" panose="020B0604020202020204" pitchFamily="34" charset="0"/>
              </a:rPr>
              <a:t> channel, selling techniques</a:t>
            </a:r>
            <a:endParaRPr lang="en-US" sz="844" dirty="0">
              <a:solidFill>
                <a:srgbClr val="000000">
                  <a:lumMod val="65000"/>
                  <a:lumOff val="35000"/>
                </a:srgbClr>
              </a:solidFill>
              <a:ea typeface="Verdana" panose="020B0604030504040204" pitchFamily="34" charset="0"/>
              <a:cs typeface="Arial" panose="020B0604020202020204" pitchFamily="34" charset="0"/>
            </a:endParaRPr>
          </a:p>
        </p:txBody>
      </p:sp>
      <p:sp>
        <p:nvSpPr>
          <p:cNvPr id="32" name="Freeform 79"/>
          <p:cNvSpPr>
            <a:spLocks noChangeAspect="1" noEditPoints="1"/>
          </p:cNvSpPr>
          <p:nvPr/>
        </p:nvSpPr>
        <p:spPr bwMode="auto">
          <a:xfrm>
            <a:off x="6836522" y="2516437"/>
            <a:ext cx="296319" cy="339221"/>
          </a:xfrm>
          <a:custGeom>
            <a:avLst/>
            <a:gdLst>
              <a:gd name="T0" fmla="*/ 11 w 111"/>
              <a:gd name="T1" fmla="*/ 110 h 127"/>
              <a:gd name="T2" fmla="*/ 3 w 111"/>
              <a:gd name="T3" fmla="*/ 108 h 127"/>
              <a:gd name="T4" fmla="*/ 54 w 111"/>
              <a:gd name="T5" fmla="*/ 121 h 127"/>
              <a:gd name="T6" fmla="*/ 62 w 111"/>
              <a:gd name="T7" fmla="*/ 98 h 127"/>
              <a:gd name="T8" fmla="*/ 54 w 111"/>
              <a:gd name="T9" fmla="*/ 95 h 127"/>
              <a:gd name="T10" fmla="*/ 3 w 111"/>
              <a:gd name="T11" fmla="*/ 83 h 127"/>
              <a:gd name="T12" fmla="*/ 11 w 111"/>
              <a:gd name="T13" fmla="*/ 105 h 127"/>
              <a:gd name="T14" fmla="*/ 62 w 111"/>
              <a:gd name="T15" fmla="*/ 93 h 127"/>
              <a:gd name="T16" fmla="*/ 54 w 111"/>
              <a:gd name="T17" fmla="*/ 95 h 127"/>
              <a:gd name="T18" fmla="*/ 54 w 111"/>
              <a:gd name="T19" fmla="*/ 74 h 127"/>
              <a:gd name="T20" fmla="*/ 11 w 111"/>
              <a:gd name="T21" fmla="*/ 49 h 127"/>
              <a:gd name="T22" fmla="*/ 57 w 111"/>
              <a:gd name="T23" fmla="*/ 31 h 127"/>
              <a:gd name="T24" fmla="*/ 99 w 111"/>
              <a:gd name="T25" fmla="*/ 7 h 127"/>
              <a:gd name="T26" fmla="*/ 57 w 111"/>
              <a:gd name="T27" fmla="*/ 31 h 127"/>
              <a:gd name="T28" fmla="*/ 11 w 111"/>
              <a:gd name="T29" fmla="*/ 80 h 127"/>
              <a:gd name="T30" fmla="*/ 3 w 111"/>
              <a:gd name="T31" fmla="*/ 78 h 127"/>
              <a:gd name="T32" fmla="*/ 54 w 111"/>
              <a:gd name="T33" fmla="*/ 90 h 127"/>
              <a:gd name="T34" fmla="*/ 62 w 111"/>
              <a:gd name="T35" fmla="*/ 67 h 127"/>
              <a:gd name="T36" fmla="*/ 99 w 111"/>
              <a:gd name="T37" fmla="*/ 37 h 127"/>
              <a:gd name="T38" fmla="*/ 48 w 111"/>
              <a:gd name="T39" fmla="*/ 25 h 127"/>
              <a:gd name="T40" fmla="*/ 57 w 111"/>
              <a:gd name="T41" fmla="*/ 48 h 127"/>
              <a:gd name="T42" fmla="*/ 108 w 111"/>
              <a:gd name="T43" fmla="*/ 35 h 127"/>
              <a:gd name="T44" fmla="*/ 99 w 111"/>
              <a:gd name="T45" fmla="*/ 37 h 127"/>
              <a:gd name="T46" fmla="*/ 67 w 111"/>
              <a:gd name="T47" fmla="*/ 102 h 127"/>
              <a:gd name="T48" fmla="*/ 99 w 111"/>
              <a:gd name="T49" fmla="*/ 108 h 127"/>
              <a:gd name="T50" fmla="*/ 108 w 111"/>
              <a:gd name="T51" fmla="*/ 86 h 127"/>
              <a:gd name="T52" fmla="*/ 99 w 111"/>
              <a:gd name="T53" fmla="*/ 52 h 127"/>
              <a:gd name="T54" fmla="*/ 67 w 111"/>
              <a:gd name="T55" fmla="*/ 67 h 127"/>
              <a:gd name="T56" fmla="*/ 108 w 111"/>
              <a:gd name="T57" fmla="*/ 51 h 127"/>
              <a:gd name="T58" fmla="*/ 99 w 111"/>
              <a:gd name="T59" fmla="*/ 52 h 127"/>
              <a:gd name="T60" fmla="*/ 67 w 111"/>
              <a:gd name="T61" fmla="*/ 71 h 127"/>
              <a:gd name="T62" fmla="*/ 99 w 111"/>
              <a:gd name="T63" fmla="*/ 78 h 127"/>
              <a:gd name="T64" fmla="*/ 108 w 111"/>
              <a:gd name="T65" fmla="*/ 55 h 127"/>
              <a:gd name="T66" fmla="*/ 99 w 111"/>
              <a:gd name="T67" fmla="*/ 83 h 127"/>
              <a:gd name="T68" fmla="*/ 67 w 111"/>
              <a:gd name="T69" fmla="*/ 97 h 127"/>
              <a:gd name="T70" fmla="*/ 108 w 111"/>
              <a:gd name="T71" fmla="*/ 81 h 127"/>
              <a:gd name="T72" fmla="*/ 99 w 111"/>
              <a:gd name="T73" fmla="*/ 8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127">
                <a:moveTo>
                  <a:pt x="54" y="110"/>
                </a:moveTo>
                <a:cubicBezTo>
                  <a:pt x="42" y="117"/>
                  <a:pt x="23" y="117"/>
                  <a:pt x="11" y="110"/>
                </a:cubicBezTo>
                <a:cubicBezTo>
                  <a:pt x="6" y="107"/>
                  <a:pt x="3" y="102"/>
                  <a:pt x="3" y="98"/>
                </a:cubicBezTo>
                <a:cubicBezTo>
                  <a:pt x="3" y="108"/>
                  <a:pt x="3" y="108"/>
                  <a:pt x="3" y="108"/>
                </a:cubicBezTo>
                <a:cubicBezTo>
                  <a:pt x="3" y="113"/>
                  <a:pt x="6" y="117"/>
                  <a:pt x="11" y="121"/>
                </a:cubicBezTo>
                <a:cubicBezTo>
                  <a:pt x="23" y="127"/>
                  <a:pt x="42" y="127"/>
                  <a:pt x="54" y="121"/>
                </a:cubicBezTo>
                <a:cubicBezTo>
                  <a:pt x="60" y="117"/>
                  <a:pt x="62" y="113"/>
                  <a:pt x="62" y="108"/>
                </a:cubicBezTo>
                <a:cubicBezTo>
                  <a:pt x="62" y="98"/>
                  <a:pt x="62" y="98"/>
                  <a:pt x="62" y="98"/>
                </a:cubicBezTo>
                <a:cubicBezTo>
                  <a:pt x="62" y="102"/>
                  <a:pt x="60" y="107"/>
                  <a:pt x="54" y="110"/>
                </a:cubicBezTo>
                <a:close/>
                <a:moveTo>
                  <a:pt x="54" y="95"/>
                </a:moveTo>
                <a:cubicBezTo>
                  <a:pt x="42" y="102"/>
                  <a:pt x="23" y="102"/>
                  <a:pt x="11" y="95"/>
                </a:cubicBezTo>
                <a:cubicBezTo>
                  <a:pt x="6" y="92"/>
                  <a:pt x="3" y="87"/>
                  <a:pt x="3" y="83"/>
                </a:cubicBezTo>
                <a:cubicBezTo>
                  <a:pt x="3" y="93"/>
                  <a:pt x="3" y="93"/>
                  <a:pt x="3" y="93"/>
                </a:cubicBezTo>
                <a:cubicBezTo>
                  <a:pt x="3" y="98"/>
                  <a:pt x="6" y="102"/>
                  <a:pt x="11" y="105"/>
                </a:cubicBezTo>
                <a:cubicBezTo>
                  <a:pt x="23" y="112"/>
                  <a:pt x="42" y="112"/>
                  <a:pt x="54" y="105"/>
                </a:cubicBezTo>
                <a:cubicBezTo>
                  <a:pt x="60" y="102"/>
                  <a:pt x="62" y="98"/>
                  <a:pt x="62" y="93"/>
                </a:cubicBezTo>
                <a:cubicBezTo>
                  <a:pt x="62" y="83"/>
                  <a:pt x="62" y="83"/>
                  <a:pt x="62" y="83"/>
                </a:cubicBezTo>
                <a:cubicBezTo>
                  <a:pt x="62" y="87"/>
                  <a:pt x="60" y="92"/>
                  <a:pt x="54" y="95"/>
                </a:cubicBezTo>
                <a:close/>
                <a:moveTo>
                  <a:pt x="11" y="74"/>
                </a:moveTo>
                <a:cubicBezTo>
                  <a:pt x="23" y="81"/>
                  <a:pt x="42" y="81"/>
                  <a:pt x="54" y="74"/>
                </a:cubicBezTo>
                <a:cubicBezTo>
                  <a:pt x="65" y="67"/>
                  <a:pt x="65" y="56"/>
                  <a:pt x="54" y="49"/>
                </a:cubicBezTo>
                <a:cubicBezTo>
                  <a:pt x="42" y="43"/>
                  <a:pt x="23" y="43"/>
                  <a:pt x="11" y="49"/>
                </a:cubicBezTo>
                <a:cubicBezTo>
                  <a:pt x="0" y="56"/>
                  <a:pt x="0" y="67"/>
                  <a:pt x="11" y="74"/>
                </a:cubicBezTo>
                <a:close/>
                <a:moveTo>
                  <a:pt x="57" y="31"/>
                </a:moveTo>
                <a:cubicBezTo>
                  <a:pt x="69" y="38"/>
                  <a:pt x="88" y="38"/>
                  <a:pt x="99" y="31"/>
                </a:cubicBezTo>
                <a:cubicBezTo>
                  <a:pt x="111" y="25"/>
                  <a:pt x="111" y="14"/>
                  <a:pt x="99" y="7"/>
                </a:cubicBezTo>
                <a:cubicBezTo>
                  <a:pt x="88" y="0"/>
                  <a:pt x="69" y="0"/>
                  <a:pt x="57" y="7"/>
                </a:cubicBezTo>
                <a:cubicBezTo>
                  <a:pt x="46" y="14"/>
                  <a:pt x="46" y="25"/>
                  <a:pt x="57" y="31"/>
                </a:cubicBezTo>
                <a:close/>
                <a:moveTo>
                  <a:pt x="54" y="80"/>
                </a:moveTo>
                <a:cubicBezTo>
                  <a:pt x="42" y="86"/>
                  <a:pt x="23" y="86"/>
                  <a:pt x="11" y="80"/>
                </a:cubicBezTo>
                <a:cubicBezTo>
                  <a:pt x="6" y="76"/>
                  <a:pt x="3" y="72"/>
                  <a:pt x="3" y="67"/>
                </a:cubicBezTo>
                <a:cubicBezTo>
                  <a:pt x="3" y="78"/>
                  <a:pt x="3" y="78"/>
                  <a:pt x="3" y="78"/>
                </a:cubicBezTo>
                <a:cubicBezTo>
                  <a:pt x="3" y="82"/>
                  <a:pt x="6" y="87"/>
                  <a:pt x="11" y="90"/>
                </a:cubicBezTo>
                <a:cubicBezTo>
                  <a:pt x="23" y="97"/>
                  <a:pt x="42" y="97"/>
                  <a:pt x="54" y="90"/>
                </a:cubicBezTo>
                <a:cubicBezTo>
                  <a:pt x="60" y="87"/>
                  <a:pt x="62" y="82"/>
                  <a:pt x="62" y="78"/>
                </a:cubicBezTo>
                <a:cubicBezTo>
                  <a:pt x="62" y="67"/>
                  <a:pt x="62" y="67"/>
                  <a:pt x="62" y="67"/>
                </a:cubicBezTo>
                <a:cubicBezTo>
                  <a:pt x="62" y="72"/>
                  <a:pt x="60" y="76"/>
                  <a:pt x="54" y="80"/>
                </a:cubicBezTo>
                <a:close/>
                <a:moveTo>
                  <a:pt x="99" y="37"/>
                </a:moveTo>
                <a:cubicBezTo>
                  <a:pt x="88" y="44"/>
                  <a:pt x="69" y="44"/>
                  <a:pt x="57" y="37"/>
                </a:cubicBezTo>
                <a:cubicBezTo>
                  <a:pt x="51" y="34"/>
                  <a:pt x="48" y="29"/>
                  <a:pt x="48" y="25"/>
                </a:cubicBezTo>
                <a:cubicBezTo>
                  <a:pt x="48" y="35"/>
                  <a:pt x="48" y="35"/>
                  <a:pt x="48" y="35"/>
                </a:cubicBezTo>
                <a:cubicBezTo>
                  <a:pt x="48" y="40"/>
                  <a:pt x="51" y="44"/>
                  <a:pt x="57" y="48"/>
                </a:cubicBezTo>
                <a:cubicBezTo>
                  <a:pt x="69" y="54"/>
                  <a:pt x="88" y="54"/>
                  <a:pt x="99" y="48"/>
                </a:cubicBezTo>
                <a:cubicBezTo>
                  <a:pt x="105" y="44"/>
                  <a:pt x="108" y="40"/>
                  <a:pt x="108" y="35"/>
                </a:cubicBezTo>
                <a:cubicBezTo>
                  <a:pt x="108" y="25"/>
                  <a:pt x="108" y="25"/>
                  <a:pt x="108" y="25"/>
                </a:cubicBezTo>
                <a:cubicBezTo>
                  <a:pt x="108" y="29"/>
                  <a:pt x="105" y="34"/>
                  <a:pt x="99" y="37"/>
                </a:cubicBezTo>
                <a:close/>
                <a:moveTo>
                  <a:pt x="99" y="98"/>
                </a:moveTo>
                <a:cubicBezTo>
                  <a:pt x="91" y="103"/>
                  <a:pt x="78" y="104"/>
                  <a:pt x="67" y="102"/>
                </a:cubicBezTo>
                <a:cubicBezTo>
                  <a:pt x="67" y="112"/>
                  <a:pt x="67" y="112"/>
                  <a:pt x="67" y="112"/>
                </a:cubicBezTo>
                <a:cubicBezTo>
                  <a:pt x="78" y="115"/>
                  <a:pt x="91" y="114"/>
                  <a:pt x="99" y="108"/>
                </a:cubicBezTo>
                <a:cubicBezTo>
                  <a:pt x="105" y="105"/>
                  <a:pt x="108" y="101"/>
                  <a:pt x="108" y="96"/>
                </a:cubicBezTo>
                <a:cubicBezTo>
                  <a:pt x="108" y="86"/>
                  <a:pt x="108" y="86"/>
                  <a:pt x="108" y="86"/>
                </a:cubicBezTo>
                <a:cubicBezTo>
                  <a:pt x="108" y="90"/>
                  <a:pt x="105" y="95"/>
                  <a:pt x="99" y="98"/>
                </a:cubicBezTo>
                <a:close/>
                <a:moveTo>
                  <a:pt x="99" y="52"/>
                </a:moveTo>
                <a:cubicBezTo>
                  <a:pt x="91" y="57"/>
                  <a:pt x="78" y="59"/>
                  <a:pt x="67" y="56"/>
                </a:cubicBezTo>
                <a:cubicBezTo>
                  <a:pt x="67" y="67"/>
                  <a:pt x="67" y="67"/>
                  <a:pt x="67" y="67"/>
                </a:cubicBezTo>
                <a:cubicBezTo>
                  <a:pt x="78" y="69"/>
                  <a:pt x="91" y="68"/>
                  <a:pt x="99" y="63"/>
                </a:cubicBezTo>
                <a:cubicBezTo>
                  <a:pt x="105" y="59"/>
                  <a:pt x="108" y="55"/>
                  <a:pt x="108" y="51"/>
                </a:cubicBezTo>
                <a:cubicBezTo>
                  <a:pt x="108" y="40"/>
                  <a:pt x="108" y="40"/>
                  <a:pt x="108" y="40"/>
                </a:cubicBezTo>
                <a:cubicBezTo>
                  <a:pt x="108" y="45"/>
                  <a:pt x="105" y="49"/>
                  <a:pt x="99" y="52"/>
                </a:cubicBezTo>
                <a:close/>
                <a:moveTo>
                  <a:pt x="99" y="68"/>
                </a:moveTo>
                <a:cubicBezTo>
                  <a:pt x="91" y="73"/>
                  <a:pt x="78" y="74"/>
                  <a:pt x="67" y="71"/>
                </a:cubicBezTo>
                <a:cubicBezTo>
                  <a:pt x="67" y="82"/>
                  <a:pt x="67" y="82"/>
                  <a:pt x="67" y="82"/>
                </a:cubicBezTo>
                <a:cubicBezTo>
                  <a:pt x="78" y="84"/>
                  <a:pt x="91" y="83"/>
                  <a:pt x="99" y="78"/>
                </a:cubicBezTo>
                <a:cubicBezTo>
                  <a:pt x="105" y="75"/>
                  <a:pt x="108" y="70"/>
                  <a:pt x="108" y="66"/>
                </a:cubicBezTo>
                <a:cubicBezTo>
                  <a:pt x="108" y="55"/>
                  <a:pt x="108" y="55"/>
                  <a:pt x="108" y="55"/>
                </a:cubicBezTo>
                <a:cubicBezTo>
                  <a:pt x="108" y="60"/>
                  <a:pt x="105" y="64"/>
                  <a:pt x="99" y="68"/>
                </a:cubicBezTo>
                <a:close/>
                <a:moveTo>
                  <a:pt x="99" y="83"/>
                </a:moveTo>
                <a:cubicBezTo>
                  <a:pt x="91" y="88"/>
                  <a:pt x="78" y="89"/>
                  <a:pt x="67" y="87"/>
                </a:cubicBezTo>
                <a:cubicBezTo>
                  <a:pt x="67" y="97"/>
                  <a:pt x="67" y="97"/>
                  <a:pt x="67" y="97"/>
                </a:cubicBezTo>
                <a:cubicBezTo>
                  <a:pt x="78" y="100"/>
                  <a:pt x="91" y="98"/>
                  <a:pt x="99" y="93"/>
                </a:cubicBezTo>
                <a:cubicBezTo>
                  <a:pt x="105" y="90"/>
                  <a:pt x="108" y="85"/>
                  <a:pt x="108" y="81"/>
                </a:cubicBezTo>
                <a:cubicBezTo>
                  <a:pt x="108" y="71"/>
                  <a:pt x="108" y="71"/>
                  <a:pt x="108" y="71"/>
                </a:cubicBezTo>
                <a:cubicBezTo>
                  <a:pt x="108" y="75"/>
                  <a:pt x="105" y="79"/>
                  <a:pt x="99" y="83"/>
                </a:cubicBezTo>
                <a:close/>
              </a:path>
            </a:pathLst>
          </a:custGeom>
          <a:noFill/>
          <a:ln w="12700">
            <a:solidFill>
              <a:schemeClr val="bg1"/>
            </a:solidFill>
          </a:ln>
          <a:effectLst/>
          <a:extLst/>
        </p:spPr>
        <p:txBody>
          <a:bodyPr vert="horz" wrap="square" lIns="51435" tIns="25718" rIns="51435" bIns="25718" numCol="1" anchor="t" anchorCtr="0" compatLnSpc="1">
            <a:prstTxWarp prst="textNoShape">
              <a:avLst/>
            </a:prstTxWarp>
          </a:bodyPr>
          <a:lstStyle/>
          <a:p>
            <a:pPr defTabSz="685800"/>
            <a:endParaRPr lang="en-GB" sz="2109" dirty="0">
              <a:solidFill>
                <a:prstClr val="black"/>
              </a:solidFill>
              <a:ea typeface="Verdana" panose="020B060403050404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382" y="1407294"/>
            <a:ext cx="2777176" cy="1717949"/>
          </a:xfrm>
          <a:prstGeom prst="rect">
            <a:avLst/>
          </a:prstGeom>
        </p:spPr>
      </p:pic>
      <p:sp>
        <p:nvSpPr>
          <p:cNvPr id="34" name="Title 1"/>
          <p:cNvSpPr txBox="1">
            <a:spLocks/>
          </p:cNvSpPr>
          <p:nvPr/>
        </p:nvSpPr>
        <p:spPr>
          <a:xfrm>
            <a:off x="1221073" y="981276"/>
            <a:ext cx="6187541" cy="511504"/>
          </a:xfrm>
          <a:prstGeom prst="rect">
            <a:avLst/>
          </a:prstGeom>
        </p:spPr>
        <p:txBody>
          <a:bodyPr>
            <a:normAutofit/>
          </a:bodyPr>
          <a:lstStyle>
            <a:lvl1pPr marL="0" marR="0" indent="0" algn="l" defTabSz="58420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Verdana"/>
                <a:ea typeface="Verdana"/>
                <a:cs typeface="Verdana"/>
                <a:sym typeface="Verdana"/>
              </a:defRPr>
            </a:lvl1pPr>
            <a:lvl2pPr marL="0" marR="0" indent="228600" algn="l" defTabSz="58420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Verdana"/>
                <a:ea typeface="Verdana"/>
                <a:cs typeface="Verdana"/>
                <a:sym typeface="Verdana"/>
              </a:defRPr>
            </a:lvl2pPr>
            <a:lvl3pPr marL="0" marR="0" indent="457200" algn="l" defTabSz="58420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Verdana"/>
                <a:ea typeface="Verdana"/>
                <a:cs typeface="Verdana"/>
                <a:sym typeface="Verdana"/>
              </a:defRPr>
            </a:lvl3pPr>
            <a:lvl4pPr marL="0" marR="0" indent="685800" algn="l" defTabSz="58420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Verdana"/>
                <a:ea typeface="Verdana"/>
                <a:cs typeface="Verdana"/>
                <a:sym typeface="Verdana"/>
              </a:defRPr>
            </a:lvl4pPr>
            <a:lvl5pPr marL="0" marR="0" indent="914400" algn="l" defTabSz="58420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Verdana"/>
                <a:ea typeface="Verdana"/>
                <a:cs typeface="Verdana"/>
                <a:sym typeface="Verdana"/>
              </a:defRPr>
            </a:lvl5pPr>
            <a:lvl6pPr marL="0" marR="0" indent="1143000" algn="l" defTabSz="58420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Verdana"/>
                <a:ea typeface="Verdana"/>
                <a:cs typeface="Verdana"/>
                <a:sym typeface="Verdana"/>
              </a:defRPr>
            </a:lvl6pPr>
            <a:lvl7pPr marL="0" marR="0" indent="1371600" algn="l" defTabSz="58420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Verdana"/>
                <a:ea typeface="Verdana"/>
                <a:cs typeface="Verdana"/>
                <a:sym typeface="Verdana"/>
              </a:defRPr>
            </a:lvl7pPr>
            <a:lvl8pPr marL="0" marR="0" indent="1600200" algn="l" defTabSz="58420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Verdana"/>
                <a:ea typeface="Verdana"/>
                <a:cs typeface="Verdana"/>
                <a:sym typeface="Verdana"/>
              </a:defRPr>
            </a:lvl8pPr>
            <a:lvl9pPr marL="0" marR="0" indent="1828800" algn="l" defTabSz="58420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Verdana"/>
                <a:ea typeface="Verdana"/>
                <a:cs typeface="Verdana"/>
                <a:sym typeface="Verdana"/>
              </a:defRPr>
            </a:lvl9pPr>
          </a:lstStyle>
          <a:p>
            <a:endParaRPr lang="th-TH" sz="1898" dirty="0">
              <a:solidFill>
                <a:srgbClr val="0365C0"/>
              </a:solidFill>
              <a:latin typeface="Arial" panose="020B0604020202020204" pitchFamily="34" charset="0"/>
            </a:endParaRPr>
          </a:p>
        </p:txBody>
      </p:sp>
      <p:sp>
        <p:nvSpPr>
          <p:cNvPr id="39" name="TextBox 27"/>
          <p:cNvSpPr txBox="1"/>
          <p:nvPr/>
        </p:nvSpPr>
        <p:spPr>
          <a:xfrm>
            <a:off x="2710189" y="3954510"/>
            <a:ext cx="2168080" cy="333174"/>
          </a:xfrm>
          <a:prstGeom prst="rect">
            <a:avLst/>
          </a:prstGeom>
          <a:noFill/>
        </p:spPr>
        <p:txBody>
          <a:bodyPr wrap="square" lIns="137167" tIns="68583" rIns="137167" bIns="68583" rtlCol="0">
            <a:spAutoFit/>
          </a:bodyPr>
          <a:lstStyle/>
          <a:p>
            <a:pPr defTabSz="685800"/>
            <a:r>
              <a:rPr lang="en-US" sz="1265" dirty="0">
                <a:solidFill>
                  <a:srgbClr val="000000"/>
                </a:solidFill>
                <a:ea typeface="Verdana" panose="020B0604030504040204" pitchFamily="34" charset="0"/>
                <a:cs typeface="Arial" panose="020B0604020202020204" pitchFamily="34" charset="0"/>
              </a:rPr>
              <a:t>Low Persistency Rate</a:t>
            </a:r>
          </a:p>
        </p:txBody>
      </p:sp>
      <p:sp>
        <p:nvSpPr>
          <p:cNvPr id="40" name="Oval 29"/>
          <p:cNvSpPr/>
          <p:nvPr/>
        </p:nvSpPr>
        <p:spPr>
          <a:xfrm>
            <a:off x="3550536" y="3454589"/>
            <a:ext cx="487385" cy="487322"/>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defTabSz="685800"/>
            <a:endParaRPr lang="en-US" sz="738" dirty="0">
              <a:solidFill>
                <a:srgbClr val="000000"/>
              </a:solidFill>
              <a:ea typeface="Verdana" panose="020B0604030504040204" pitchFamily="34" charset="0"/>
              <a:cs typeface="Arial" panose="020B0604020202020204" pitchFamily="34" charset="0"/>
            </a:endParaRPr>
          </a:p>
        </p:txBody>
      </p:sp>
      <p:sp>
        <p:nvSpPr>
          <p:cNvPr id="42" name="TextBox 23"/>
          <p:cNvSpPr txBox="1"/>
          <p:nvPr/>
        </p:nvSpPr>
        <p:spPr>
          <a:xfrm>
            <a:off x="2690292" y="4258647"/>
            <a:ext cx="2158420" cy="268413"/>
          </a:xfrm>
          <a:prstGeom prst="rect">
            <a:avLst/>
          </a:prstGeom>
          <a:noFill/>
        </p:spPr>
        <p:txBody>
          <a:bodyPr wrap="square" lIns="137167" tIns="68583" rIns="137167" bIns="68583" rtlCol="0">
            <a:spAutoFit/>
          </a:bodyPr>
          <a:lstStyle/>
          <a:p>
            <a:pPr defTabSz="685800"/>
            <a:r>
              <a:rPr lang="en-US" sz="844" dirty="0">
                <a:solidFill>
                  <a:srgbClr val="000000">
                    <a:lumMod val="50000"/>
                    <a:lumOff val="50000"/>
                  </a:srgbClr>
                </a:solidFill>
                <a:ea typeface="Verdana" panose="020B0604030504040204" pitchFamily="34" charset="0"/>
                <a:cs typeface="Arial" panose="020B0604020202020204" pitchFamily="34" charset="0"/>
              </a:rPr>
              <a:t>due to product-push approach</a:t>
            </a:r>
            <a:endParaRPr lang="en-US" sz="844" dirty="0">
              <a:solidFill>
                <a:srgbClr val="000000">
                  <a:lumMod val="65000"/>
                  <a:lumOff val="35000"/>
                </a:srgbClr>
              </a:solidFill>
              <a:ea typeface="Verdana" panose="020B0604030504040204" pitchFamily="34" charset="0"/>
              <a:cs typeface="Arial" panose="020B0604020202020204" pitchFamily="34" charset="0"/>
            </a:endParaRPr>
          </a:p>
        </p:txBody>
      </p:sp>
      <p:grpSp>
        <p:nvGrpSpPr>
          <p:cNvPr id="43" name="Group 42"/>
          <p:cNvGrpSpPr>
            <a:grpSpLocks noChangeAspect="1"/>
          </p:cNvGrpSpPr>
          <p:nvPr/>
        </p:nvGrpSpPr>
        <p:grpSpPr>
          <a:xfrm>
            <a:off x="3650882" y="3559112"/>
            <a:ext cx="296623" cy="278274"/>
            <a:chOff x="5696069" y="3268073"/>
            <a:chExt cx="343076" cy="321854"/>
          </a:xfrm>
        </p:grpSpPr>
        <p:sp>
          <p:nvSpPr>
            <p:cNvPr id="44" name="Freeform 279"/>
            <p:cNvSpPr>
              <a:spLocks noEditPoints="1"/>
            </p:cNvSpPr>
            <p:nvPr/>
          </p:nvSpPr>
          <p:spPr bwMode="auto">
            <a:xfrm>
              <a:off x="5845325" y="3268073"/>
              <a:ext cx="193820" cy="321854"/>
            </a:xfrm>
            <a:custGeom>
              <a:avLst/>
              <a:gdLst>
                <a:gd name="T0" fmla="*/ 89 w 95"/>
                <a:gd name="T1" fmla="*/ 84 h 157"/>
                <a:gd name="T2" fmla="*/ 63 w 95"/>
                <a:gd name="T3" fmla="*/ 36 h 157"/>
                <a:gd name="T4" fmla="*/ 62 w 95"/>
                <a:gd name="T5" fmla="*/ 17 h 157"/>
                <a:gd name="T6" fmla="*/ 28 w 95"/>
                <a:gd name="T7" fmla="*/ 17 h 157"/>
                <a:gd name="T8" fmla="*/ 28 w 95"/>
                <a:gd name="T9" fmla="*/ 35 h 157"/>
                <a:gd name="T10" fmla="*/ 1 w 95"/>
                <a:gd name="T11" fmla="*/ 84 h 157"/>
                <a:gd name="T12" fmla="*/ 5 w 95"/>
                <a:gd name="T13" fmla="*/ 94 h 157"/>
                <a:gd name="T14" fmla="*/ 25 w 95"/>
                <a:gd name="T15" fmla="*/ 74 h 157"/>
                <a:gd name="T16" fmla="*/ 25 w 95"/>
                <a:gd name="T17" fmla="*/ 94 h 157"/>
                <a:gd name="T18" fmla="*/ 26 w 95"/>
                <a:gd name="T19" fmla="*/ 154 h 157"/>
                <a:gd name="T20" fmla="*/ 42 w 95"/>
                <a:gd name="T21" fmla="*/ 149 h 157"/>
                <a:gd name="T22" fmla="*/ 48 w 95"/>
                <a:gd name="T23" fmla="*/ 149 h 157"/>
                <a:gd name="T24" fmla="*/ 58 w 95"/>
                <a:gd name="T25" fmla="*/ 157 h 157"/>
                <a:gd name="T26" fmla="*/ 67 w 95"/>
                <a:gd name="T27" fmla="*/ 148 h 157"/>
                <a:gd name="T28" fmla="*/ 64 w 95"/>
                <a:gd name="T29" fmla="*/ 75 h 157"/>
                <a:gd name="T30" fmla="*/ 74 w 95"/>
                <a:gd name="T31" fmla="*/ 90 h 157"/>
                <a:gd name="T32" fmla="*/ 76 w 95"/>
                <a:gd name="T33" fmla="*/ 105 h 157"/>
                <a:gd name="T34" fmla="*/ 82 w 95"/>
                <a:gd name="T35" fmla="*/ 95 h 157"/>
                <a:gd name="T36" fmla="*/ 84 w 95"/>
                <a:gd name="T37" fmla="*/ 95 h 157"/>
                <a:gd name="T38" fmla="*/ 86 w 95"/>
                <a:gd name="T39" fmla="*/ 150 h 157"/>
                <a:gd name="T40" fmla="*/ 95 w 95"/>
                <a:gd name="T41" fmla="*/ 150 h 157"/>
                <a:gd name="T42" fmla="*/ 89 w 95"/>
                <a:gd name="T43" fmla="*/ 86 h 157"/>
                <a:gd name="T44" fmla="*/ 54 w 95"/>
                <a:gd name="T45" fmla="*/ 17 h 157"/>
                <a:gd name="T46" fmla="*/ 36 w 95"/>
                <a:gd name="T47" fmla="*/ 17 h 157"/>
                <a:gd name="T48" fmla="*/ 68 w 95"/>
                <a:gd name="T49" fmla="*/ 62 h 157"/>
                <a:gd name="T50" fmla="*/ 65 w 95"/>
                <a:gd name="T51" fmla="*/ 58 h 157"/>
                <a:gd name="T52" fmla="*/ 58 w 95"/>
                <a:gd name="T53" fmla="*/ 61 h 157"/>
                <a:gd name="T54" fmla="*/ 57 w 95"/>
                <a:gd name="T55" fmla="*/ 74 h 157"/>
                <a:gd name="T56" fmla="*/ 59 w 95"/>
                <a:gd name="T57" fmla="*/ 149 h 157"/>
                <a:gd name="T58" fmla="*/ 57 w 95"/>
                <a:gd name="T59" fmla="*/ 153 h 157"/>
                <a:gd name="T60" fmla="*/ 56 w 95"/>
                <a:gd name="T61" fmla="*/ 148 h 157"/>
                <a:gd name="T62" fmla="*/ 45 w 95"/>
                <a:gd name="T63" fmla="*/ 84 h 157"/>
                <a:gd name="T64" fmla="*/ 41 w 95"/>
                <a:gd name="T65" fmla="*/ 87 h 157"/>
                <a:gd name="T66" fmla="*/ 33 w 95"/>
                <a:gd name="T67" fmla="*/ 149 h 157"/>
                <a:gd name="T68" fmla="*/ 32 w 95"/>
                <a:gd name="T69" fmla="*/ 95 h 157"/>
                <a:gd name="T70" fmla="*/ 33 w 95"/>
                <a:gd name="T71" fmla="*/ 72 h 157"/>
                <a:gd name="T72" fmla="*/ 32 w 95"/>
                <a:gd name="T73" fmla="*/ 61 h 157"/>
                <a:gd name="T74" fmla="*/ 25 w 95"/>
                <a:gd name="T75" fmla="*/ 59 h 157"/>
                <a:gd name="T76" fmla="*/ 22 w 95"/>
                <a:gd name="T77" fmla="*/ 62 h 157"/>
                <a:gd name="T78" fmla="*/ 9 w 95"/>
                <a:gd name="T79" fmla="*/ 87 h 157"/>
                <a:gd name="T80" fmla="*/ 22 w 95"/>
                <a:gd name="T81" fmla="*/ 55 h 157"/>
                <a:gd name="T82" fmla="*/ 32 w 95"/>
                <a:gd name="T83" fmla="*/ 42 h 157"/>
                <a:gd name="T84" fmla="*/ 46 w 95"/>
                <a:gd name="T85" fmla="*/ 40 h 157"/>
                <a:gd name="T86" fmla="*/ 59 w 95"/>
                <a:gd name="T87" fmla="*/ 42 h 157"/>
                <a:gd name="T88" fmla="*/ 81 w 95"/>
                <a:gd name="T89" fmla="*/ 87 h 157"/>
                <a:gd name="T90" fmla="*/ 81 w 95"/>
                <a:gd name="T91" fmla="*/ 8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5" h="157">
                  <a:moveTo>
                    <a:pt x="89" y="86"/>
                  </a:moveTo>
                  <a:cubicBezTo>
                    <a:pt x="89" y="85"/>
                    <a:pt x="89" y="85"/>
                    <a:pt x="89" y="84"/>
                  </a:cubicBezTo>
                  <a:cubicBezTo>
                    <a:pt x="75" y="52"/>
                    <a:pt x="75" y="52"/>
                    <a:pt x="75" y="52"/>
                  </a:cubicBezTo>
                  <a:cubicBezTo>
                    <a:pt x="73" y="48"/>
                    <a:pt x="70" y="40"/>
                    <a:pt x="63" y="36"/>
                  </a:cubicBezTo>
                  <a:cubicBezTo>
                    <a:pt x="60" y="34"/>
                    <a:pt x="58" y="33"/>
                    <a:pt x="53" y="32"/>
                  </a:cubicBezTo>
                  <a:cubicBezTo>
                    <a:pt x="58" y="29"/>
                    <a:pt x="62" y="24"/>
                    <a:pt x="62" y="17"/>
                  </a:cubicBezTo>
                  <a:cubicBezTo>
                    <a:pt x="62" y="8"/>
                    <a:pt x="54" y="0"/>
                    <a:pt x="45" y="0"/>
                  </a:cubicBezTo>
                  <a:cubicBezTo>
                    <a:pt x="36" y="0"/>
                    <a:pt x="28" y="8"/>
                    <a:pt x="28" y="17"/>
                  </a:cubicBezTo>
                  <a:cubicBezTo>
                    <a:pt x="28" y="24"/>
                    <a:pt x="32" y="29"/>
                    <a:pt x="37" y="32"/>
                  </a:cubicBezTo>
                  <a:cubicBezTo>
                    <a:pt x="33" y="33"/>
                    <a:pt x="31" y="33"/>
                    <a:pt x="28" y="35"/>
                  </a:cubicBezTo>
                  <a:cubicBezTo>
                    <a:pt x="21" y="39"/>
                    <a:pt x="17" y="46"/>
                    <a:pt x="15" y="52"/>
                  </a:cubicBezTo>
                  <a:cubicBezTo>
                    <a:pt x="1" y="84"/>
                    <a:pt x="1" y="84"/>
                    <a:pt x="1" y="84"/>
                  </a:cubicBezTo>
                  <a:cubicBezTo>
                    <a:pt x="0" y="86"/>
                    <a:pt x="0" y="88"/>
                    <a:pt x="1" y="90"/>
                  </a:cubicBezTo>
                  <a:cubicBezTo>
                    <a:pt x="2" y="92"/>
                    <a:pt x="3" y="93"/>
                    <a:pt x="5" y="94"/>
                  </a:cubicBezTo>
                  <a:cubicBezTo>
                    <a:pt x="9" y="96"/>
                    <a:pt x="14" y="94"/>
                    <a:pt x="16" y="91"/>
                  </a:cubicBezTo>
                  <a:cubicBezTo>
                    <a:pt x="25" y="74"/>
                    <a:pt x="25" y="74"/>
                    <a:pt x="25" y="74"/>
                  </a:cubicBezTo>
                  <a:cubicBezTo>
                    <a:pt x="25" y="79"/>
                    <a:pt x="25" y="90"/>
                    <a:pt x="25" y="93"/>
                  </a:cubicBezTo>
                  <a:cubicBezTo>
                    <a:pt x="25" y="93"/>
                    <a:pt x="25" y="94"/>
                    <a:pt x="25" y="94"/>
                  </a:cubicBezTo>
                  <a:cubicBezTo>
                    <a:pt x="24" y="148"/>
                    <a:pt x="24" y="148"/>
                    <a:pt x="24" y="148"/>
                  </a:cubicBezTo>
                  <a:cubicBezTo>
                    <a:pt x="23" y="150"/>
                    <a:pt x="24" y="152"/>
                    <a:pt x="26" y="154"/>
                  </a:cubicBezTo>
                  <a:cubicBezTo>
                    <a:pt x="28" y="156"/>
                    <a:pt x="30" y="157"/>
                    <a:pt x="33" y="157"/>
                  </a:cubicBezTo>
                  <a:cubicBezTo>
                    <a:pt x="38" y="157"/>
                    <a:pt x="42" y="153"/>
                    <a:pt x="42" y="149"/>
                  </a:cubicBezTo>
                  <a:cubicBezTo>
                    <a:pt x="45" y="123"/>
                    <a:pt x="45" y="123"/>
                    <a:pt x="45" y="123"/>
                  </a:cubicBezTo>
                  <a:cubicBezTo>
                    <a:pt x="46" y="133"/>
                    <a:pt x="47" y="143"/>
                    <a:pt x="48" y="149"/>
                  </a:cubicBezTo>
                  <a:cubicBezTo>
                    <a:pt x="48" y="153"/>
                    <a:pt x="52" y="157"/>
                    <a:pt x="57" y="157"/>
                  </a:cubicBezTo>
                  <a:cubicBezTo>
                    <a:pt x="57" y="157"/>
                    <a:pt x="58" y="157"/>
                    <a:pt x="58" y="157"/>
                  </a:cubicBezTo>
                  <a:cubicBezTo>
                    <a:pt x="60" y="157"/>
                    <a:pt x="63" y="156"/>
                    <a:pt x="64" y="154"/>
                  </a:cubicBezTo>
                  <a:cubicBezTo>
                    <a:pt x="66" y="152"/>
                    <a:pt x="67" y="150"/>
                    <a:pt x="67" y="148"/>
                  </a:cubicBezTo>
                  <a:cubicBezTo>
                    <a:pt x="64" y="96"/>
                    <a:pt x="64" y="96"/>
                    <a:pt x="64" y="96"/>
                  </a:cubicBezTo>
                  <a:cubicBezTo>
                    <a:pt x="64" y="96"/>
                    <a:pt x="64" y="81"/>
                    <a:pt x="64" y="75"/>
                  </a:cubicBezTo>
                  <a:cubicBezTo>
                    <a:pt x="65" y="74"/>
                    <a:pt x="65" y="73"/>
                    <a:pt x="65" y="73"/>
                  </a:cubicBezTo>
                  <a:cubicBezTo>
                    <a:pt x="74" y="90"/>
                    <a:pt x="74" y="90"/>
                    <a:pt x="74" y="90"/>
                  </a:cubicBezTo>
                  <a:cubicBezTo>
                    <a:pt x="72" y="93"/>
                    <a:pt x="71" y="96"/>
                    <a:pt x="71" y="100"/>
                  </a:cubicBezTo>
                  <a:cubicBezTo>
                    <a:pt x="71" y="103"/>
                    <a:pt x="74" y="105"/>
                    <a:pt x="76" y="105"/>
                  </a:cubicBezTo>
                  <a:cubicBezTo>
                    <a:pt x="79" y="105"/>
                    <a:pt x="81" y="103"/>
                    <a:pt x="81" y="100"/>
                  </a:cubicBezTo>
                  <a:cubicBezTo>
                    <a:pt x="81" y="97"/>
                    <a:pt x="81" y="95"/>
                    <a:pt x="82" y="95"/>
                  </a:cubicBezTo>
                  <a:cubicBezTo>
                    <a:pt x="83" y="95"/>
                    <a:pt x="83" y="95"/>
                    <a:pt x="83" y="95"/>
                  </a:cubicBezTo>
                  <a:cubicBezTo>
                    <a:pt x="84" y="95"/>
                    <a:pt x="84" y="95"/>
                    <a:pt x="84" y="95"/>
                  </a:cubicBezTo>
                  <a:cubicBezTo>
                    <a:pt x="85" y="95"/>
                    <a:pt x="86" y="95"/>
                    <a:pt x="86" y="104"/>
                  </a:cubicBezTo>
                  <a:cubicBezTo>
                    <a:pt x="86" y="150"/>
                    <a:pt x="86" y="150"/>
                    <a:pt x="86" y="150"/>
                  </a:cubicBezTo>
                  <a:cubicBezTo>
                    <a:pt x="86" y="153"/>
                    <a:pt x="88" y="155"/>
                    <a:pt x="90" y="155"/>
                  </a:cubicBezTo>
                  <a:cubicBezTo>
                    <a:pt x="93" y="155"/>
                    <a:pt x="95" y="153"/>
                    <a:pt x="95" y="150"/>
                  </a:cubicBezTo>
                  <a:cubicBezTo>
                    <a:pt x="95" y="104"/>
                    <a:pt x="95" y="104"/>
                    <a:pt x="95" y="104"/>
                  </a:cubicBezTo>
                  <a:cubicBezTo>
                    <a:pt x="95" y="98"/>
                    <a:pt x="95" y="89"/>
                    <a:pt x="89" y="86"/>
                  </a:cubicBezTo>
                  <a:close/>
                  <a:moveTo>
                    <a:pt x="45" y="8"/>
                  </a:moveTo>
                  <a:cubicBezTo>
                    <a:pt x="50" y="8"/>
                    <a:pt x="54" y="12"/>
                    <a:pt x="54" y="17"/>
                  </a:cubicBezTo>
                  <a:cubicBezTo>
                    <a:pt x="54" y="22"/>
                    <a:pt x="50" y="26"/>
                    <a:pt x="45" y="26"/>
                  </a:cubicBezTo>
                  <a:cubicBezTo>
                    <a:pt x="40" y="26"/>
                    <a:pt x="36" y="22"/>
                    <a:pt x="36" y="17"/>
                  </a:cubicBezTo>
                  <a:cubicBezTo>
                    <a:pt x="36" y="12"/>
                    <a:pt x="40" y="8"/>
                    <a:pt x="45" y="8"/>
                  </a:cubicBezTo>
                  <a:close/>
                  <a:moveTo>
                    <a:pt x="68" y="62"/>
                  </a:moveTo>
                  <a:cubicBezTo>
                    <a:pt x="68" y="62"/>
                    <a:pt x="67" y="61"/>
                    <a:pt x="67" y="61"/>
                  </a:cubicBezTo>
                  <a:cubicBezTo>
                    <a:pt x="67" y="61"/>
                    <a:pt x="66" y="60"/>
                    <a:pt x="65" y="58"/>
                  </a:cubicBezTo>
                  <a:cubicBezTo>
                    <a:pt x="64" y="57"/>
                    <a:pt x="62" y="57"/>
                    <a:pt x="60" y="57"/>
                  </a:cubicBezTo>
                  <a:cubicBezTo>
                    <a:pt x="59" y="58"/>
                    <a:pt x="58" y="59"/>
                    <a:pt x="58" y="61"/>
                  </a:cubicBezTo>
                  <a:cubicBezTo>
                    <a:pt x="58" y="61"/>
                    <a:pt x="58" y="61"/>
                    <a:pt x="58" y="61"/>
                  </a:cubicBezTo>
                  <a:cubicBezTo>
                    <a:pt x="57" y="65"/>
                    <a:pt x="57" y="70"/>
                    <a:pt x="57" y="74"/>
                  </a:cubicBezTo>
                  <a:cubicBezTo>
                    <a:pt x="56" y="81"/>
                    <a:pt x="57" y="96"/>
                    <a:pt x="57" y="97"/>
                  </a:cubicBezTo>
                  <a:cubicBezTo>
                    <a:pt x="59" y="149"/>
                    <a:pt x="59" y="149"/>
                    <a:pt x="59" y="149"/>
                  </a:cubicBezTo>
                  <a:cubicBezTo>
                    <a:pt x="59" y="149"/>
                    <a:pt x="58" y="149"/>
                    <a:pt x="57" y="149"/>
                  </a:cubicBezTo>
                  <a:cubicBezTo>
                    <a:pt x="57" y="153"/>
                    <a:pt x="57" y="153"/>
                    <a:pt x="57" y="153"/>
                  </a:cubicBezTo>
                  <a:cubicBezTo>
                    <a:pt x="57" y="149"/>
                    <a:pt x="57" y="149"/>
                    <a:pt x="57" y="149"/>
                  </a:cubicBezTo>
                  <a:cubicBezTo>
                    <a:pt x="56" y="149"/>
                    <a:pt x="56" y="149"/>
                    <a:pt x="56" y="148"/>
                  </a:cubicBezTo>
                  <a:cubicBezTo>
                    <a:pt x="49" y="90"/>
                    <a:pt x="49" y="90"/>
                    <a:pt x="49" y="90"/>
                  </a:cubicBezTo>
                  <a:cubicBezTo>
                    <a:pt x="49" y="87"/>
                    <a:pt x="48" y="84"/>
                    <a:pt x="45" y="84"/>
                  </a:cubicBezTo>
                  <a:cubicBezTo>
                    <a:pt x="45" y="84"/>
                    <a:pt x="45" y="84"/>
                    <a:pt x="45" y="84"/>
                  </a:cubicBezTo>
                  <a:cubicBezTo>
                    <a:pt x="43" y="84"/>
                    <a:pt x="41" y="85"/>
                    <a:pt x="41" y="87"/>
                  </a:cubicBezTo>
                  <a:cubicBezTo>
                    <a:pt x="34" y="148"/>
                    <a:pt x="34" y="148"/>
                    <a:pt x="34" y="148"/>
                  </a:cubicBezTo>
                  <a:cubicBezTo>
                    <a:pt x="34" y="149"/>
                    <a:pt x="34" y="149"/>
                    <a:pt x="33" y="149"/>
                  </a:cubicBezTo>
                  <a:cubicBezTo>
                    <a:pt x="32" y="149"/>
                    <a:pt x="32" y="149"/>
                    <a:pt x="31" y="148"/>
                  </a:cubicBezTo>
                  <a:cubicBezTo>
                    <a:pt x="32" y="95"/>
                    <a:pt x="32" y="95"/>
                    <a:pt x="32" y="95"/>
                  </a:cubicBezTo>
                  <a:cubicBezTo>
                    <a:pt x="33" y="94"/>
                    <a:pt x="33" y="94"/>
                    <a:pt x="33" y="94"/>
                  </a:cubicBezTo>
                  <a:cubicBezTo>
                    <a:pt x="33" y="90"/>
                    <a:pt x="33" y="78"/>
                    <a:pt x="33" y="72"/>
                  </a:cubicBezTo>
                  <a:cubicBezTo>
                    <a:pt x="32" y="69"/>
                    <a:pt x="32" y="65"/>
                    <a:pt x="32" y="62"/>
                  </a:cubicBezTo>
                  <a:cubicBezTo>
                    <a:pt x="32" y="61"/>
                    <a:pt x="32" y="61"/>
                    <a:pt x="32" y="61"/>
                  </a:cubicBezTo>
                  <a:cubicBezTo>
                    <a:pt x="32" y="60"/>
                    <a:pt x="31" y="58"/>
                    <a:pt x="29" y="58"/>
                  </a:cubicBezTo>
                  <a:cubicBezTo>
                    <a:pt x="28" y="57"/>
                    <a:pt x="26" y="58"/>
                    <a:pt x="25" y="59"/>
                  </a:cubicBezTo>
                  <a:cubicBezTo>
                    <a:pt x="24" y="60"/>
                    <a:pt x="23" y="61"/>
                    <a:pt x="23" y="61"/>
                  </a:cubicBezTo>
                  <a:cubicBezTo>
                    <a:pt x="23" y="61"/>
                    <a:pt x="22" y="62"/>
                    <a:pt x="22" y="62"/>
                  </a:cubicBezTo>
                  <a:cubicBezTo>
                    <a:pt x="9" y="87"/>
                    <a:pt x="9" y="87"/>
                    <a:pt x="9" y="87"/>
                  </a:cubicBezTo>
                  <a:cubicBezTo>
                    <a:pt x="9" y="87"/>
                    <a:pt x="9" y="87"/>
                    <a:pt x="9" y="87"/>
                  </a:cubicBezTo>
                  <a:cubicBezTo>
                    <a:pt x="8" y="87"/>
                    <a:pt x="8" y="87"/>
                    <a:pt x="8" y="87"/>
                  </a:cubicBezTo>
                  <a:cubicBezTo>
                    <a:pt x="22" y="55"/>
                    <a:pt x="22" y="55"/>
                    <a:pt x="22" y="55"/>
                  </a:cubicBezTo>
                  <a:cubicBezTo>
                    <a:pt x="24" y="51"/>
                    <a:pt x="27" y="45"/>
                    <a:pt x="32" y="42"/>
                  </a:cubicBezTo>
                  <a:cubicBezTo>
                    <a:pt x="32" y="42"/>
                    <a:pt x="32" y="42"/>
                    <a:pt x="32" y="42"/>
                  </a:cubicBezTo>
                  <a:cubicBezTo>
                    <a:pt x="34" y="40"/>
                    <a:pt x="35" y="40"/>
                    <a:pt x="44" y="40"/>
                  </a:cubicBezTo>
                  <a:cubicBezTo>
                    <a:pt x="46" y="40"/>
                    <a:pt x="46" y="40"/>
                    <a:pt x="46" y="40"/>
                  </a:cubicBezTo>
                  <a:cubicBezTo>
                    <a:pt x="56" y="40"/>
                    <a:pt x="56" y="41"/>
                    <a:pt x="58" y="42"/>
                  </a:cubicBezTo>
                  <a:cubicBezTo>
                    <a:pt x="58" y="42"/>
                    <a:pt x="59" y="42"/>
                    <a:pt x="59" y="42"/>
                  </a:cubicBezTo>
                  <a:cubicBezTo>
                    <a:pt x="64" y="45"/>
                    <a:pt x="66" y="51"/>
                    <a:pt x="68" y="55"/>
                  </a:cubicBezTo>
                  <a:cubicBezTo>
                    <a:pt x="81" y="87"/>
                    <a:pt x="81" y="87"/>
                    <a:pt x="81" y="87"/>
                  </a:cubicBezTo>
                  <a:cubicBezTo>
                    <a:pt x="81" y="87"/>
                    <a:pt x="81" y="87"/>
                    <a:pt x="81" y="87"/>
                  </a:cubicBezTo>
                  <a:cubicBezTo>
                    <a:pt x="81" y="87"/>
                    <a:pt x="81" y="87"/>
                    <a:pt x="81" y="87"/>
                  </a:cubicBezTo>
                  <a:cubicBezTo>
                    <a:pt x="68" y="62"/>
                    <a:pt x="68" y="62"/>
                    <a:pt x="68" y="62"/>
                  </a:cubicBezTo>
                  <a:close/>
                </a:path>
              </a:pathLst>
            </a:custGeom>
            <a:solidFill>
              <a:schemeClr val="bg1"/>
            </a:solidFill>
            <a:ln>
              <a:noFill/>
            </a:ln>
            <a:extLst/>
          </p:spPr>
          <p:txBody>
            <a:bodyPr vert="horz" wrap="square" lIns="48221" tIns="24110" rIns="48221" bIns="24110" numCol="1" anchor="t" anchorCtr="0" compatLnSpc="1">
              <a:prstTxWarp prst="textNoShape">
                <a:avLst/>
              </a:prstTxWarp>
            </a:bodyPr>
            <a:lstStyle/>
            <a:p>
              <a:pPr defTabSz="685800"/>
              <a:endParaRPr lang="en-US" sz="949">
                <a:solidFill>
                  <a:srgbClr val="000000"/>
                </a:solidFill>
              </a:endParaRPr>
            </a:p>
          </p:txBody>
        </p:sp>
        <p:sp>
          <p:nvSpPr>
            <p:cNvPr id="45" name="Freeform 280"/>
            <p:cNvSpPr>
              <a:spLocks noEditPoints="1"/>
            </p:cNvSpPr>
            <p:nvPr/>
          </p:nvSpPr>
          <p:spPr bwMode="auto">
            <a:xfrm>
              <a:off x="5696069" y="3278684"/>
              <a:ext cx="177550" cy="311243"/>
            </a:xfrm>
            <a:custGeom>
              <a:avLst/>
              <a:gdLst>
                <a:gd name="T0" fmla="*/ 73 w 87"/>
                <a:gd name="T1" fmla="*/ 50 h 152"/>
                <a:gd name="T2" fmla="*/ 51 w 87"/>
                <a:gd name="T3" fmla="*/ 31 h 152"/>
                <a:gd name="T4" fmla="*/ 43 w 87"/>
                <a:gd name="T5" fmla="*/ 0 h 152"/>
                <a:gd name="T6" fmla="*/ 36 w 87"/>
                <a:gd name="T7" fmla="*/ 31 h 152"/>
                <a:gd name="T8" fmla="*/ 14 w 87"/>
                <a:gd name="T9" fmla="*/ 50 h 152"/>
                <a:gd name="T10" fmla="*/ 1 w 87"/>
                <a:gd name="T11" fmla="*/ 87 h 152"/>
                <a:gd name="T12" fmla="*/ 16 w 87"/>
                <a:gd name="T13" fmla="*/ 88 h 152"/>
                <a:gd name="T14" fmla="*/ 24 w 87"/>
                <a:gd name="T15" fmla="*/ 80 h 152"/>
                <a:gd name="T16" fmla="*/ 23 w 87"/>
                <a:gd name="T17" fmla="*/ 114 h 152"/>
                <a:gd name="T18" fmla="*/ 25 w 87"/>
                <a:gd name="T19" fmla="*/ 149 h 152"/>
                <a:gd name="T20" fmla="*/ 41 w 87"/>
                <a:gd name="T21" fmla="*/ 144 h 152"/>
                <a:gd name="T22" fmla="*/ 46 w 87"/>
                <a:gd name="T23" fmla="*/ 144 h 152"/>
                <a:gd name="T24" fmla="*/ 56 w 87"/>
                <a:gd name="T25" fmla="*/ 152 h 152"/>
                <a:gd name="T26" fmla="*/ 64 w 87"/>
                <a:gd name="T27" fmla="*/ 143 h 152"/>
                <a:gd name="T28" fmla="*/ 74 w 87"/>
                <a:gd name="T29" fmla="*/ 110 h 152"/>
                <a:gd name="T30" fmla="*/ 62 w 87"/>
                <a:gd name="T31" fmla="*/ 72 h 152"/>
                <a:gd name="T32" fmla="*/ 71 w 87"/>
                <a:gd name="T33" fmla="*/ 88 h 152"/>
                <a:gd name="T34" fmla="*/ 79 w 87"/>
                <a:gd name="T35" fmla="*/ 92 h 152"/>
                <a:gd name="T36" fmla="*/ 86 w 87"/>
                <a:gd name="T37" fmla="*/ 87 h 152"/>
                <a:gd name="T38" fmla="*/ 43 w 87"/>
                <a:gd name="T39" fmla="*/ 8 h 152"/>
                <a:gd name="T40" fmla="*/ 43 w 87"/>
                <a:gd name="T41" fmla="*/ 26 h 152"/>
                <a:gd name="T42" fmla="*/ 43 w 87"/>
                <a:gd name="T43" fmla="*/ 8 h 152"/>
                <a:gd name="T44" fmla="*/ 78 w 87"/>
                <a:gd name="T45" fmla="*/ 84 h 152"/>
                <a:gd name="T46" fmla="*/ 66 w 87"/>
                <a:gd name="T47" fmla="*/ 60 h 152"/>
                <a:gd name="T48" fmla="*/ 62 w 87"/>
                <a:gd name="T49" fmla="*/ 57 h 152"/>
                <a:gd name="T50" fmla="*/ 56 w 87"/>
                <a:gd name="T51" fmla="*/ 59 h 152"/>
                <a:gd name="T52" fmla="*/ 55 w 87"/>
                <a:gd name="T53" fmla="*/ 72 h 152"/>
                <a:gd name="T54" fmla="*/ 66 w 87"/>
                <a:gd name="T55" fmla="*/ 106 h 152"/>
                <a:gd name="T56" fmla="*/ 57 w 87"/>
                <a:gd name="T57" fmla="*/ 144 h 152"/>
                <a:gd name="T58" fmla="*/ 55 w 87"/>
                <a:gd name="T59" fmla="*/ 148 h 152"/>
                <a:gd name="T60" fmla="*/ 54 w 87"/>
                <a:gd name="T61" fmla="*/ 143 h 152"/>
                <a:gd name="T62" fmla="*/ 37 w 87"/>
                <a:gd name="T63" fmla="*/ 111 h 152"/>
                <a:gd name="T64" fmla="*/ 32 w 87"/>
                <a:gd name="T65" fmla="*/ 144 h 152"/>
                <a:gd name="T66" fmla="*/ 31 w 87"/>
                <a:gd name="T67" fmla="*/ 109 h 152"/>
                <a:gd name="T68" fmla="*/ 29 w 87"/>
                <a:gd name="T69" fmla="*/ 82 h 152"/>
                <a:gd name="T70" fmla="*/ 32 w 87"/>
                <a:gd name="T71" fmla="*/ 70 h 152"/>
                <a:gd name="T72" fmla="*/ 31 w 87"/>
                <a:gd name="T73" fmla="*/ 59 h 152"/>
                <a:gd name="T74" fmla="*/ 24 w 87"/>
                <a:gd name="T75" fmla="*/ 57 h 152"/>
                <a:gd name="T76" fmla="*/ 21 w 87"/>
                <a:gd name="T77" fmla="*/ 60 h 152"/>
                <a:gd name="T78" fmla="*/ 8 w 87"/>
                <a:gd name="T79" fmla="*/ 84 h 152"/>
                <a:gd name="T80" fmla="*/ 21 w 87"/>
                <a:gd name="T81" fmla="*/ 53 h 152"/>
                <a:gd name="T82" fmla="*/ 31 w 87"/>
                <a:gd name="T83" fmla="*/ 40 h 152"/>
                <a:gd name="T84" fmla="*/ 45 w 87"/>
                <a:gd name="T85" fmla="*/ 39 h 152"/>
                <a:gd name="T86" fmla="*/ 57 w 87"/>
                <a:gd name="T87" fmla="*/ 41 h 152"/>
                <a:gd name="T88" fmla="*/ 79 w 87"/>
                <a:gd name="T89" fmla="*/ 8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152">
                  <a:moveTo>
                    <a:pt x="86" y="81"/>
                  </a:moveTo>
                  <a:cubicBezTo>
                    <a:pt x="73" y="50"/>
                    <a:pt x="73" y="50"/>
                    <a:pt x="73" y="50"/>
                  </a:cubicBezTo>
                  <a:cubicBezTo>
                    <a:pt x="71" y="46"/>
                    <a:pt x="67" y="39"/>
                    <a:pt x="61" y="35"/>
                  </a:cubicBezTo>
                  <a:cubicBezTo>
                    <a:pt x="58" y="33"/>
                    <a:pt x="56" y="32"/>
                    <a:pt x="51" y="31"/>
                  </a:cubicBezTo>
                  <a:cubicBezTo>
                    <a:pt x="56" y="29"/>
                    <a:pt x="60" y="23"/>
                    <a:pt x="60" y="17"/>
                  </a:cubicBezTo>
                  <a:cubicBezTo>
                    <a:pt x="60" y="8"/>
                    <a:pt x="53" y="0"/>
                    <a:pt x="43" y="0"/>
                  </a:cubicBezTo>
                  <a:cubicBezTo>
                    <a:pt x="34" y="0"/>
                    <a:pt x="27" y="8"/>
                    <a:pt x="27" y="17"/>
                  </a:cubicBezTo>
                  <a:cubicBezTo>
                    <a:pt x="27" y="23"/>
                    <a:pt x="31" y="29"/>
                    <a:pt x="36" y="31"/>
                  </a:cubicBezTo>
                  <a:cubicBezTo>
                    <a:pt x="32" y="32"/>
                    <a:pt x="30" y="32"/>
                    <a:pt x="27" y="34"/>
                  </a:cubicBezTo>
                  <a:cubicBezTo>
                    <a:pt x="20" y="38"/>
                    <a:pt x="16" y="45"/>
                    <a:pt x="14" y="50"/>
                  </a:cubicBezTo>
                  <a:cubicBezTo>
                    <a:pt x="1" y="81"/>
                    <a:pt x="1" y="81"/>
                    <a:pt x="1" y="81"/>
                  </a:cubicBezTo>
                  <a:cubicBezTo>
                    <a:pt x="0" y="83"/>
                    <a:pt x="0" y="85"/>
                    <a:pt x="1" y="87"/>
                  </a:cubicBezTo>
                  <a:cubicBezTo>
                    <a:pt x="1" y="89"/>
                    <a:pt x="3" y="90"/>
                    <a:pt x="5" y="91"/>
                  </a:cubicBezTo>
                  <a:cubicBezTo>
                    <a:pt x="9" y="93"/>
                    <a:pt x="14" y="91"/>
                    <a:pt x="16" y="88"/>
                  </a:cubicBezTo>
                  <a:cubicBezTo>
                    <a:pt x="24" y="72"/>
                    <a:pt x="24" y="72"/>
                    <a:pt x="24" y="72"/>
                  </a:cubicBezTo>
                  <a:cubicBezTo>
                    <a:pt x="24" y="77"/>
                    <a:pt x="24" y="77"/>
                    <a:pt x="24" y="80"/>
                  </a:cubicBezTo>
                  <a:cubicBezTo>
                    <a:pt x="24" y="80"/>
                    <a:pt x="12" y="110"/>
                    <a:pt x="12" y="110"/>
                  </a:cubicBezTo>
                  <a:cubicBezTo>
                    <a:pt x="23" y="114"/>
                    <a:pt x="23" y="114"/>
                    <a:pt x="23" y="114"/>
                  </a:cubicBezTo>
                  <a:cubicBezTo>
                    <a:pt x="23" y="143"/>
                    <a:pt x="23" y="143"/>
                    <a:pt x="23" y="143"/>
                  </a:cubicBezTo>
                  <a:cubicBezTo>
                    <a:pt x="23" y="145"/>
                    <a:pt x="23" y="147"/>
                    <a:pt x="25" y="149"/>
                  </a:cubicBezTo>
                  <a:cubicBezTo>
                    <a:pt x="27" y="151"/>
                    <a:pt x="29" y="152"/>
                    <a:pt x="32" y="152"/>
                  </a:cubicBezTo>
                  <a:cubicBezTo>
                    <a:pt x="37" y="152"/>
                    <a:pt x="41" y="148"/>
                    <a:pt x="41" y="144"/>
                  </a:cubicBezTo>
                  <a:cubicBezTo>
                    <a:pt x="44" y="119"/>
                    <a:pt x="44" y="119"/>
                    <a:pt x="44" y="119"/>
                  </a:cubicBezTo>
                  <a:cubicBezTo>
                    <a:pt x="45" y="129"/>
                    <a:pt x="46" y="138"/>
                    <a:pt x="46" y="144"/>
                  </a:cubicBezTo>
                  <a:cubicBezTo>
                    <a:pt x="47" y="148"/>
                    <a:pt x="51" y="152"/>
                    <a:pt x="55" y="152"/>
                  </a:cubicBezTo>
                  <a:cubicBezTo>
                    <a:pt x="55" y="152"/>
                    <a:pt x="56" y="152"/>
                    <a:pt x="56" y="152"/>
                  </a:cubicBezTo>
                  <a:cubicBezTo>
                    <a:pt x="58" y="152"/>
                    <a:pt x="61" y="151"/>
                    <a:pt x="62" y="149"/>
                  </a:cubicBezTo>
                  <a:cubicBezTo>
                    <a:pt x="64" y="147"/>
                    <a:pt x="65" y="145"/>
                    <a:pt x="64" y="143"/>
                  </a:cubicBezTo>
                  <a:cubicBezTo>
                    <a:pt x="63" y="114"/>
                    <a:pt x="63" y="114"/>
                    <a:pt x="63" y="114"/>
                  </a:cubicBezTo>
                  <a:cubicBezTo>
                    <a:pt x="74" y="110"/>
                    <a:pt x="74" y="110"/>
                    <a:pt x="74" y="110"/>
                  </a:cubicBezTo>
                  <a:cubicBezTo>
                    <a:pt x="62" y="78"/>
                    <a:pt x="62" y="78"/>
                    <a:pt x="62" y="78"/>
                  </a:cubicBezTo>
                  <a:cubicBezTo>
                    <a:pt x="62" y="78"/>
                    <a:pt x="62" y="78"/>
                    <a:pt x="62" y="72"/>
                  </a:cubicBezTo>
                  <a:cubicBezTo>
                    <a:pt x="62" y="72"/>
                    <a:pt x="62" y="71"/>
                    <a:pt x="62" y="71"/>
                  </a:cubicBezTo>
                  <a:cubicBezTo>
                    <a:pt x="71" y="88"/>
                    <a:pt x="71" y="88"/>
                    <a:pt x="71" y="88"/>
                  </a:cubicBezTo>
                  <a:cubicBezTo>
                    <a:pt x="73" y="90"/>
                    <a:pt x="76" y="92"/>
                    <a:pt x="79" y="92"/>
                  </a:cubicBezTo>
                  <a:cubicBezTo>
                    <a:pt x="79" y="92"/>
                    <a:pt x="79" y="92"/>
                    <a:pt x="79" y="92"/>
                  </a:cubicBezTo>
                  <a:cubicBezTo>
                    <a:pt x="80" y="92"/>
                    <a:pt x="81" y="92"/>
                    <a:pt x="82" y="91"/>
                  </a:cubicBezTo>
                  <a:cubicBezTo>
                    <a:pt x="84" y="90"/>
                    <a:pt x="85" y="89"/>
                    <a:pt x="86" y="87"/>
                  </a:cubicBezTo>
                  <a:cubicBezTo>
                    <a:pt x="87" y="85"/>
                    <a:pt x="87" y="83"/>
                    <a:pt x="86" y="81"/>
                  </a:cubicBezTo>
                  <a:close/>
                  <a:moveTo>
                    <a:pt x="43" y="8"/>
                  </a:moveTo>
                  <a:cubicBezTo>
                    <a:pt x="48" y="8"/>
                    <a:pt x="52" y="12"/>
                    <a:pt x="52" y="17"/>
                  </a:cubicBezTo>
                  <a:cubicBezTo>
                    <a:pt x="52" y="22"/>
                    <a:pt x="48" y="26"/>
                    <a:pt x="43" y="26"/>
                  </a:cubicBezTo>
                  <a:cubicBezTo>
                    <a:pt x="39" y="26"/>
                    <a:pt x="35" y="22"/>
                    <a:pt x="35" y="17"/>
                  </a:cubicBezTo>
                  <a:cubicBezTo>
                    <a:pt x="35" y="12"/>
                    <a:pt x="39" y="8"/>
                    <a:pt x="43" y="8"/>
                  </a:cubicBezTo>
                  <a:close/>
                  <a:moveTo>
                    <a:pt x="79" y="84"/>
                  </a:moveTo>
                  <a:cubicBezTo>
                    <a:pt x="78" y="84"/>
                    <a:pt x="78" y="84"/>
                    <a:pt x="78" y="84"/>
                  </a:cubicBezTo>
                  <a:cubicBezTo>
                    <a:pt x="66" y="60"/>
                    <a:pt x="66" y="60"/>
                    <a:pt x="66" y="60"/>
                  </a:cubicBezTo>
                  <a:cubicBezTo>
                    <a:pt x="66" y="60"/>
                    <a:pt x="66" y="60"/>
                    <a:pt x="66" y="60"/>
                  </a:cubicBezTo>
                  <a:cubicBezTo>
                    <a:pt x="65" y="60"/>
                    <a:pt x="65" y="59"/>
                    <a:pt x="65" y="59"/>
                  </a:cubicBezTo>
                  <a:cubicBezTo>
                    <a:pt x="65" y="59"/>
                    <a:pt x="64" y="58"/>
                    <a:pt x="62" y="57"/>
                  </a:cubicBezTo>
                  <a:cubicBezTo>
                    <a:pt x="61" y="55"/>
                    <a:pt x="60" y="55"/>
                    <a:pt x="58" y="56"/>
                  </a:cubicBezTo>
                  <a:cubicBezTo>
                    <a:pt x="57" y="56"/>
                    <a:pt x="56" y="57"/>
                    <a:pt x="56" y="59"/>
                  </a:cubicBezTo>
                  <a:cubicBezTo>
                    <a:pt x="56" y="59"/>
                    <a:pt x="56" y="59"/>
                    <a:pt x="56" y="59"/>
                  </a:cubicBezTo>
                  <a:cubicBezTo>
                    <a:pt x="55" y="63"/>
                    <a:pt x="55" y="67"/>
                    <a:pt x="55" y="72"/>
                  </a:cubicBezTo>
                  <a:cubicBezTo>
                    <a:pt x="55" y="74"/>
                    <a:pt x="55" y="73"/>
                    <a:pt x="55" y="77"/>
                  </a:cubicBezTo>
                  <a:cubicBezTo>
                    <a:pt x="55" y="82"/>
                    <a:pt x="66" y="106"/>
                    <a:pt x="66" y="106"/>
                  </a:cubicBezTo>
                  <a:cubicBezTo>
                    <a:pt x="56" y="111"/>
                    <a:pt x="56" y="111"/>
                    <a:pt x="56" y="111"/>
                  </a:cubicBezTo>
                  <a:cubicBezTo>
                    <a:pt x="57" y="144"/>
                    <a:pt x="57" y="144"/>
                    <a:pt x="57" y="144"/>
                  </a:cubicBezTo>
                  <a:cubicBezTo>
                    <a:pt x="57" y="144"/>
                    <a:pt x="56" y="144"/>
                    <a:pt x="55" y="144"/>
                  </a:cubicBezTo>
                  <a:cubicBezTo>
                    <a:pt x="55" y="148"/>
                    <a:pt x="55" y="148"/>
                    <a:pt x="55" y="148"/>
                  </a:cubicBezTo>
                  <a:cubicBezTo>
                    <a:pt x="55" y="144"/>
                    <a:pt x="55" y="144"/>
                    <a:pt x="55" y="144"/>
                  </a:cubicBezTo>
                  <a:cubicBezTo>
                    <a:pt x="55" y="144"/>
                    <a:pt x="54" y="144"/>
                    <a:pt x="54" y="143"/>
                  </a:cubicBezTo>
                  <a:cubicBezTo>
                    <a:pt x="50" y="111"/>
                    <a:pt x="50" y="111"/>
                    <a:pt x="50" y="111"/>
                  </a:cubicBezTo>
                  <a:cubicBezTo>
                    <a:pt x="37" y="111"/>
                    <a:pt x="37" y="111"/>
                    <a:pt x="37" y="111"/>
                  </a:cubicBezTo>
                  <a:cubicBezTo>
                    <a:pt x="33" y="144"/>
                    <a:pt x="33" y="144"/>
                    <a:pt x="33" y="144"/>
                  </a:cubicBezTo>
                  <a:cubicBezTo>
                    <a:pt x="33" y="144"/>
                    <a:pt x="33" y="144"/>
                    <a:pt x="32" y="144"/>
                  </a:cubicBezTo>
                  <a:cubicBezTo>
                    <a:pt x="31" y="144"/>
                    <a:pt x="31" y="144"/>
                    <a:pt x="30" y="144"/>
                  </a:cubicBezTo>
                  <a:cubicBezTo>
                    <a:pt x="31" y="109"/>
                    <a:pt x="31" y="109"/>
                    <a:pt x="31" y="109"/>
                  </a:cubicBezTo>
                  <a:cubicBezTo>
                    <a:pt x="21" y="105"/>
                    <a:pt x="21" y="105"/>
                    <a:pt x="21" y="105"/>
                  </a:cubicBezTo>
                  <a:cubicBezTo>
                    <a:pt x="21" y="105"/>
                    <a:pt x="29" y="82"/>
                    <a:pt x="29" y="82"/>
                  </a:cubicBezTo>
                  <a:cubicBezTo>
                    <a:pt x="29" y="82"/>
                    <a:pt x="32" y="78"/>
                    <a:pt x="32" y="74"/>
                  </a:cubicBezTo>
                  <a:cubicBezTo>
                    <a:pt x="32" y="69"/>
                    <a:pt x="32" y="73"/>
                    <a:pt x="32" y="70"/>
                  </a:cubicBezTo>
                  <a:cubicBezTo>
                    <a:pt x="31" y="67"/>
                    <a:pt x="31" y="63"/>
                    <a:pt x="31" y="60"/>
                  </a:cubicBezTo>
                  <a:cubicBezTo>
                    <a:pt x="31" y="59"/>
                    <a:pt x="31" y="59"/>
                    <a:pt x="31" y="59"/>
                  </a:cubicBezTo>
                  <a:cubicBezTo>
                    <a:pt x="31" y="58"/>
                    <a:pt x="30" y="56"/>
                    <a:pt x="28" y="56"/>
                  </a:cubicBezTo>
                  <a:cubicBezTo>
                    <a:pt x="27" y="55"/>
                    <a:pt x="25" y="56"/>
                    <a:pt x="24" y="57"/>
                  </a:cubicBezTo>
                  <a:cubicBezTo>
                    <a:pt x="23" y="58"/>
                    <a:pt x="22" y="59"/>
                    <a:pt x="22" y="59"/>
                  </a:cubicBezTo>
                  <a:cubicBezTo>
                    <a:pt x="22" y="59"/>
                    <a:pt x="22" y="60"/>
                    <a:pt x="21" y="60"/>
                  </a:cubicBezTo>
                  <a:cubicBezTo>
                    <a:pt x="9" y="84"/>
                    <a:pt x="9" y="84"/>
                    <a:pt x="9" y="84"/>
                  </a:cubicBezTo>
                  <a:cubicBezTo>
                    <a:pt x="9" y="84"/>
                    <a:pt x="9" y="84"/>
                    <a:pt x="8" y="84"/>
                  </a:cubicBezTo>
                  <a:cubicBezTo>
                    <a:pt x="8" y="84"/>
                    <a:pt x="8" y="84"/>
                    <a:pt x="8" y="84"/>
                  </a:cubicBezTo>
                  <a:cubicBezTo>
                    <a:pt x="21" y="53"/>
                    <a:pt x="21" y="53"/>
                    <a:pt x="21" y="53"/>
                  </a:cubicBezTo>
                  <a:cubicBezTo>
                    <a:pt x="23" y="50"/>
                    <a:pt x="26" y="43"/>
                    <a:pt x="31" y="41"/>
                  </a:cubicBezTo>
                  <a:cubicBezTo>
                    <a:pt x="31" y="41"/>
                    <a:pt x="31" y="41"/>
                    <a:pt x="31" y="40"/>
                  </a:cubicBezTo>
                  <a:cubicBezTo>
                    <a:pt x="33" y="39"/>
                    <a:pt x="34" y="39"/>
                    <a:pt x="43" y="39"/>
                  </a:cubicBezTo>
                  <a:cubicBezTo>
                    <a:pt x="45" y="39"/>
                    <a:pt x="45" y="39"/>
                    <a:pt x="45" y="39"/>
                  </a:cubicBezTo>
                  <a:cubicBezTo>
                    <a:pt x="54" y="39"/>
                    <a:pt x="54" y="39"/>
                    <a:pt x="56" y="41"/>
                  </a:cubicBezTo>
                  <a:cubicBezTo>
                    <a:pt x="56" y="41"/>
                    <a:pt x="57" y="41"/>
                    <a:pt x="57" y="41"/>
                  </a:cubicBezTo>
                  <a:cubicBezTo>
                    <a:pt x="61" y="44"/>
                    <a:pt x="64" y="50"/>
                    <a:pt x="66" y="53"/>
                  </a:cubicBezTo>
                  <a:cubicBezTo>
                    <a:pt x="79" y="84"/>
                    <a:pt x="79" y="84"/>
                    <a:pt x="79" y="84"/>
                  </a:cubicBezTo>
                  <a:cubicBezTo>
                    <a:pt x="79" y="84"/>
                    <a:pt x="79" y="84"/>
                    <a:pt x="79" y="84"/>
                  </a:cubicBezTo>
                  <a:close/>
                </a:path>
              </a:pathLst>
            </a:custGeom>
            <a:solidFill>
              <a:schemeClr val="bg1"/>
            </a:solidFill>
            <a:ln>
              <a:noFill/>
            </a:ln>
            <a:extLst/>
          </p:spPr>
          <p:txBody>
            <a:bodyPr vert="horz" wrap="square" lIns="48221" tIns="24110" rIns="48221" bIns="24110" numCol="1" anchor="t" anchorCtr="0" compatLnSpc="1">
              <a:prstTxWarp prst="textNoShape">
                <a:avLst/>
              </a:prstTxWarp>
            </a:bodyPr>
            <a:lstStyle/>
            <a:p>
              <a:pPr defTabSz="685800"/>
              <a:endParaRPr lang="en-US" sz="949">
                <a:solidFill>
                  <a:srgbClr val="000000"/>
                </a:solidFill>
              </a:endParaRPr>
            </a:p>
          </p:txBody>
        </p:sp>
      </p:grpSp>
      <p:sp>
        <p:nvSpPr>
          <p:cNvPr id="3" name="Title 2"/>
          <p:cNvSpPr>
            <a:spLocks noGrp="1"/>
          </p:cNvSpPr>
          <p:nvPr>
            <p:ph type="title"/>
          </p:nvPr>
        </p:nvSpPr>
        <p:spPr/>
        <p:txBody>
          <a:bodyPr/>
          <a:lstStyle/>
          <a:p>
            <a:r>
              <a:rPr lang="en-US" sz="1800" dirty="0">
                <a:solidFill>
                  <a:srgbClr val="0365C0"/>
                </a:solidFill>
                <a:latin typeface="Arial" panose="020B0604020202020204" pitchFamily="34" charset="0"/>
                <a:cs typeface="Arial" panose="020B0604020202020204" pitchFamily="34" charset="0"/>
              </a:rPr>
              <a:t>Market Challenges</a:t>
            </a:r>
            <a:endParaRPr lang="en-US" sz="1800" dirty="0"/>
          </a:p>
        </p:txBody>
      </p:sp>
    </p:spTree>
    <p:extLst>
      <p:ext uri="{BB962C8B-B14F-4D97-AF65-F5344CB8AC3E}">
        <p14:creationId xmlns:p14="http://schemas.microsoft.com/office/powerpoint/2010/main" val="7460583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4" name="Shape 2184"/>
          <p:cNvSpPr>
            <a:spLocks noGrp="1"/>
          </p:cNvSpPr>
          <p:nvPr>
            <p:ph type="title"/>
          </p:nvPr>
        </p:nvSpPr>
        <p:spPr>
          <a:prstGeom prst="rect">
            <a:avLst/>
          </a:prstGeom>
        </p:spPr>
        <p:txBody>
          <a:bodyPr>
            <a:noAutofit/>
          </a:bodyPr>
          <a:lstStyle/>
          <a:p>
            <a:r>
              <a:rPr lang="en-US" sz="1800" b="1" i="1" dirty="0"/>
              <a:t>Data &amp; Analytics </a:t>
            </a:r>
            <a:r>
              <a:rPr lang="en-US" sz="1800" i="1" dirty="0"/>
              <a:t>is Key </a:t>
            </a:r>
            <a:r>
              <a:rPr lang="en-US" sz="1800" dirty="0"/>
              <a:t>to U</a:t>
            </a:r>
            <a:r>
              <a:rPr sz="1800" dirty="0"/>
              <a:t>nderstand</a:t>
            </a:r>
            <a:r>
              <a:rPr lang="en-US" sz="1800" dirty="0"/>
              <a:t>ing</a:t>
            </a:r>
            <a:r>
              <a:rPr sz="1800" dirty="0"/>
              <a:t> </a:t>
            </a:r>
            <a:r>
              <a:rPr lang="en-US" sz="1800" dirty="0"/>
              <a:t>C</a:t>
            </a:r>
            <a:r>
              <a:rPr sz="1800" dirty="0"/>
              <a:t>ustomer</a:t>
            </a:r>
            <a:r>
              <a:rPr lang="en-US" sz="1800" dirty="0"/>
              <a:t>s</a:t>
            </a:r>
            <a:endParaRPr sz="1800" dirty="0"/>
          </a:p>
        </p:txBody>
      </p:sp>
      <p:pic>
        <p:nvPicPr>
          <p:cNvPr id="2186" name="image88.png" descr="9-important-topics-to-note-in data-mining "/>
          <p:cNvPicPr>
            <a:picLocks noChangeAspect="1"/>
          </p:cNvPicPr>
          <p:nvPr/>
        </p:nvPicPr>
        <p:blipFill>
          <a:blip r:embed="rId3">
            <a:extLst/>
          </a:blip>
          <a:srcRect/>
          <a:stretch>
            <a:fillRect/>
          </a:stretch>
        </p:blipFill>
        <p:spPr>
          <a:xfrm>
            <a:off x="3500438" y="1466299"/>
            <a:ext cx="2143125" cy="1346504"/>
          </a:xfrm>
          <a:prstGeom prst="rect">
            <a:avLst/>
          </a:prstGeom>
          <a:ln w="12700">
            <a:miter lim="400000"/>
          </a:ln>
        </p:spPr>
      </p:pic>
      <p:pic>
        <p:nvPicPr>
          <p:cNvPr id="2187" name="pasted-image.pdf"/>
          <p:cNvPicPr>
            <a:picLocks noChangeAspect="1"/>
          </p:cNvPicPr>
          <p:nvPr/>
        </p:nvPicPr>
        <p:blipFill>
          <a:blip r:embed="rId4">
            <a:extLst/>
          </a:blip>
          <a:stretch>
            <a:fillRect/>
          </a:stretch>
        </p:blipFill>
        <p:spPr>
          <a:xfrm>
            <a:off x="1390353" y="1586449"/>
            <a:ext cx="1359413" cy="1280025"/>
          </a:xfrm>
          <a:prstGeom prst="rect">
            <a:avLst/>
          </a:prstGeom>
          <a:ln w="12700">
            <a:miter lim="400000"/>
          </a:ln>
        </p:spPr>
      </p:pic>
      <p:sp>
        <p:nvSpPr>
          <p:cNvPr id="2188" name="Shape 2188"/>
          <p:cNvSpPr/>
          <p:nvPr/>
        </p:nvSpPr>
        <p:spPr>
          <a:xfrm>
            <a:off x="1345983" y="2874441"/>
            <a:ext cx="1448152" cy="352084"/>
          </a:xfrm>
          <a:prstGeom prst="rect">
            <a:avLst/>
          </a:prstGeom>
          <a:ln w="12700">
            <a:miter lim="400000"/>
          </a:ln>
          <a:extLst>
            <a:ext uri="{C572A759-6A51-4108-AA02-DFA0A04FC94B}">
              <ma14:wrappingTextBoxFlag xmlns:ma14="http://schemas.microsoft.com/office/mac/drawingml/2011/main" val="1"/>
            </a:ext>
          </a:extLst>
        </p:spPr>
        <p:txBody>
          <a:bodyPr wrap="none" lIns="25717" rIns="25717" anchor="ctr">
            <a:spAutoFit/>
          </a:bodyPr>
          <a:lstStyle>
            <a:lvl1pPr algn="ctr">
              <a:defRPr>
                <a:solidFill>
                  <a:srgbClr val="003C64"/>
                </a:solidFill>
              </a:defRPr>
            </a:lvl1pPr>
          </a:lstStyle>
          <a:p>
            <a:pPr defTabSz="685800"/>
            <a:r>
              <a:rPr sz="1688" dirty="0"/>
              <a:t>Demographics</a:t>
            </a:r>
          </a:p>
        </p:txBody>
      </p:sp>
      <p:pic>
        <p:nvPicPr>
          <p:cNvPr id="2189" name="pasted-image.pdf"/>
          <p:cNvPicPr>
            <a:picLocks noChangeAspect="1"/>
          </p:cNvPicPr>
          <p:nvPr/>
        </p:nvPicPr>
        <p:blipFill>
          <a:blip r:embed="rId5">
            <a:extLst/>
          </a:blip>
          <a:stretch>
            <a:fillRect/>
          </a:stretch>
        </p:blipFill>
        <p:spPr>
          <a:xfrm>
            <a:off x="2855105" y="2933046"/>
            <a:ext cx="1359413" cy="1280025"/>
          </a:xfrm>
          <a:prstGeom prst="rect">
            <a:avLst/>
          </a:prstGeom>
          <a:ln w="12700">
            <a:miter lim="400000"/>
          </a:ln>
        </p:spPr>
      </p:pic>
      <p:sp>
        <p:nvSpPr>
          <p:cNvPr id="2190" name="Shape 2190"/>
          <p:cNvSpPr/>
          <p:nvPr/>
        </p:nvSpPr>
        <p:spPr>
          <a:xfrm>
            <a:off x="2862832" y="4184215"/>
            <a:ext cx="1343957" cy="352084"/>
          </a:xfrm>
          <a:prstGeom prst="rect">
            <a:avLst/>
          </a:prstGeom>
          <a:ln w="12700">
            <a:miter lim="400000"/>
          </a:ln>
          <a:extLst>
            <a:ext uri="{C572A759-6A51-4108-AA02-DFA0A04FC94B}">
              <ma14:wrappingTextBoxFlag xmlns:ma14="http://schemas.microsoft.com/office/mac/drawingml/2011/main" val="1"/>
            </a:ext>
          </a:extLst>
        </p:spPr>
        <p:txBody>
          <a:bodyPr wrap="none" lIns="25717" rIns="25717" anchor="ctr">
            <a:spAutoFit/>
          </a:bodyPr>
          <a:lstStyle>
            <a:lvl1pPr algn="ctr">
              <a:defRPr>
                <a:solidFill>
                  <a:srgbClr val="003C64"/>
                </a:solidFill>
              </a:defRPr>
            </a:lvl1pPr>
          </a:lstStyle>
          <a:p>
            <a:pPr defTabSz="685800"/>
            <a:r>
              <a:rPr sz="1688" dirty="0"/>
              <a:t>Transactional</a:t>
            </a:r>
          </a:p>
        </p:txBody>
      </p:sp>
      <p:pic>
        <p:nvPicPr>
          <p:cNvPr id="2191" name="pasted-image.pdf"/>
          <p:cNvPicPr>
            <a:picLocks noChangeAspect="1"/>
          </p:cNvPicPr>
          <p:nvPr/>
        </p:nvPicPr>
        <p:blipFill>
          <a:blip r:embed="rId6">
            <a:extLst/>
          </a:blip>
          <a:stretch>
            <a:fillRect/>
          </a:stretch>
        </p:blipFill>
        <p:spPr>
          <a:xfrm>
            <a:off x="4921747" y="2933046"/>
            <a:ext cx="1367150" cy="1280025"/>
          </a:xfrm>
          <a:prstGeom prst="rect">
            <a:avLst/>
          </a:prstGeom>
          <a:ln w="12700">
            <a:miter lim="400000"/>
          </a:ln>
        </p:spPr>
      </p:pic>
      <p:sp>
        <p:nvSpPr>
          <p:cNvPr id="2192" name="Shape 2192"/>
          <p:cNvSpPr/>
          <p:nvPr/>
        </p:nvSpPr>
        <p:spPr>
          <a:xfrm>
            <a:off x="5022321" y="4183220"/>
            <a:ext cx="1174039" cy="352084"/>
          </a:xfrm>
          <a:prstGeom prst="rect">
            <a:avLst/>
          </a:prstGeom>
          <a:ln w="12700">
            <a:miter lim="400000"/>
          </a:ln>
          <a:extLst>
            <a:ext uri="{C572A759-6A51-4108-AA02-DFA0A04FC94B}">
              <ma14:wrappingTextBoxFlag xmlns:ma14="http://schemas.microsoft.com/office/mac/drawingml/2011/main" val="1"/>
            </a:ext>
          </a:extLst>
        </p:spPr>
        <p:txBody>
          <a:bodyPr wrap="none" lIns="25717" rIns="25717" anchor="ctr">
            <a:spAutoFit/>
          </a:bodyPr>
          <a:lstStyle>
            <a:lvl1pPr algn="ctr">
              <a:defRPr>
                <a:solidFill>
                  <a:srgbClr val="003C64"/>
                </a:solidFill>
              </a:defRPr>
            </a:lvl1pPr>
          </a:lstStyle>
          <a:p>
            <a:pPr defTabSz="685800"/>
            <a:r>
              <a:rPr sz="1688" dirty="0"/>
              <a:t>Interactions</a:t>
            </a:r>
          </a:p>
        </p:txBody>
      </p:sp>
      <p:pic>
        <p:nvPicPr>
          <p:cNvPr id="2193" name="pasted-image.pdf"/>
          <p:cNvPicPr>
            <a:picLocks noChangeAspect="1"/>
          </p:cNvPicPr>
          <p:nvPr/>
        </p:nvPicPr>
        <p:blipFill>
          <a:blip r:embed="rId7">
            <a:extLst/>
          </a:blip>
          <a:stretch>
            <a:fillRect/>
          </a:stretch>
        </p:blipFill>
        <p:spPr>
          <a:xfrm>
            <a:off x="6366047" y="1586449"/>
            <a:ext cx="1416663" cy="1280025"/>
          </a:xfrm>
          <a:prstGeom prst="rect">
            <a:avLst/>
          </a:prstGeom>
          <a:ln w="12700">
            <a:miter lim="400000"/>
          </a:ln>
        </p:spPr>
      </p:pic>
      <p:sp>
        <p:nvSpPr>
          <p:cNvPr id="2194" name="Shape 2194"/>
          <p:cNvSpPr/>
          <p:nvPr/>
        </p:nvSpPr>
        <p:spPr>
          <a:xfrm>
            <a:off x="6289387" y="2874441"/>
            <a:ext cx="1569981" cy="352084"/>
          </a:xfrm>
          <a:prstGeom prst="rect">
            <a:avLst/>
          </a:prstGeom>
          <a:ln w="12700">
            <a:miter lim="400000"/>
          </a:ln>
          <a:extLst>
            <a:ext uri="{C572A759-6A51-4108-AA02-DFA0A04FC94B}">
              <ma14:wrappingTextBoxFlag xmlns:ma14="http://schemas.microsoft.com/office/mac/drawingml/2011/main" val="1"/>
            </a:ext>
          </a:extLst>
        </p:spPr>
        <p:txBody>
          <a:bodyPr wrap="none" lIns="25717" rIns="25717" anchor="ctr">
            <a:spAutoFit/>
          </a:bodyPr>
          <a:lstStyle>
            <a:lvl1pPr algn="ctr">
              <a:defRPr>
                <a:solidFill>
                  <a:srgbClr val="003C64"/>
                </a:solidFill>
              </a:defRPr>
            </a:lvl1pPr>
          </a:lstStyle>
          <a:p>
            <a:pPr defTabSz="685800"/>
            <a:r>
              <a:rPr sz="1688" dirty="0"/>
              <a:t>Digital Footprint</a:t>
            </a:r>
          </a:p>
        </p:txBody>
      </p:sp>
    </p:spTree>
    <p:extLst>
      <p:ext uri="{BB962C8B-B14F-4D97-AF65-F5344CB8AC3E}">
        <p14:creationId xmlns:p14="http://schemas.microsoft.com/office/powerpoint/2010/main" val="958318220"/>
      </p:ext>
    </p:extLst>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slow" p14:dur="1200">
        <p15:prstTrans prst="pageCurlDouble"/>
      </p:transition>
    </mc:Choice>
    <mc:Choice Requires="p14">
      <p:transition spd="slow" p14:dur="1200">
        <p14:prism dir="d"/>
      </p:transition>
    </mc:Choice>
    <mc:Fallback xmlns:p15="http://schemas.microsoft.com/office/powerpoint/2012/main" xmlns="">
      <p:transition spd="slow">
        <p:fade/>
      </p:transition>
    </mc:Fallback>
  </mc:AlternateContent>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SY 23 March ">
  <a:themeElements>
    <a:clrScheme name="Discovery 2015 Colour palette">
      <a:dk1>
        <a:srgbClr val="595959"/>
      </a:dk1>
      <a:lt1>
        <a:srgbClr val="FFFFFF"/>
      </a:lt1>
      <a:dk2>
        <a:srgbClr val="004B8D"/>
      </a:dk2>
      <a:lt2>
        <a:srgbClr val="FFFFFF"/>
      </a:lt2>
      <a:accent1>
        <a:srgbClr val="BA8C60"/>
      </a:accent1>
      <a:accent2>
        <a:srgbClr val="5D87A1"/>
      </a:accent2>
      <a:accent3>
        <a:srgbClr val="009066"/>
      </a:accent3>
      <a:accent4>
        <a:srgbClr val="F15A22"/>
      </a:accent4>
      <a:accent5>
        <a:srgbClr val="75BEE9"/>
      </a:accent5>
      <a:accent6>
        <a:srgbClr val="76B043"/>
      </a:accent6>
      <a:hlink>
        <a:srgbClr val="56004E"/>
      </a:hlink>
      <a:folHlink>
        <a:srgbClr val="FDB913"/>
      </a:folHlink>
    </a:clrScheme>
    <a:fontScheme name="Discovery Open Sans Light and normal">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xt">
  <a:themeElements>
    <a:clrScheme name="Aegon colors 2016_new">
      <a:dk1>
        <a:srgbClr val="000000"/>
      </a:dk1>
      <a:lt1>
        <a:srgbClr val="FFFFFF"/>
      </a:lt1>
      <a:dk2>
        <a:srgbClr val="003C64"/>
      </a:dk2>
      <a:lt2>
        <a:srgbClr val="0AB9EB"/>
      </a:lt2>
      <a:accent1>
        <a:srgbClr val="0077C8"/>
      </a:accent1>
      <a:accent2>
        <a:srgbClr val="764AA0"/>
      </a:accent2>
      <a:accent3>
        <a:srgbClr val="CA4642"/>
      </a:accent3>
      <a:accent4>
        <a:srgbClr val="F27D00"/>
      </a:accent4>
      <a:accent5>
        <a:srgbClr val="FDC828"/>
      </a:accent5>
      <a:accent6>
        <a:srgbClr val="00A68C"/>
      </a:accent6>
      <a:hlink>
        <a:srgbClr val="1D1D1D"/>
      </a:hlink>
      <a:folHlink>
        <a:srgbClr val="E8E8E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egon Group Template 2016" id="{38AED903-669A-49C7-8B10-863019E40CC8}" vid="{C990B685-2A8C-4A15-B8B6-E39D4ED9C7DA}"/>
    </a:ext>
  </a:extLst>
</a:theme>
</file>

<file path=ppt/theme/theme5.xml><?xml version="1.0" encoding="utf-8"?>
<a:theme xmlns:a="http://schemas.openxmlformats.org/drawingml/2006/main" name="1_Text">
  <a:themeElements>
    <a:clrScheme name="Aegon colors 2016_new">
      <a:dk1>
        <a:srgbClr val="000000"/>
      </a:dk1>
      <a:lt1>
        <a:srgbClr val="FFFFFF"/>
      </a:lt1>
      <a:dk2>
        <a:srgbClr val="003C64"/>
      </a:dk2>
      <a:lt2>
        <a:srgbClr val="0AB9EB"/>
      </a:lt2>
      <a:accent1>
        <a:srgbClr val="0077C8"/>
      </a:accent1>
      <a:accent2>
        <a:srgbClr val="764AA0"/>
      </a:accent2>
      <a:accent3>
        <a:srgbClr val="CA4642"/>
      </a:accent3>
      <a:accent4>
        <a:srgbClr val="F27D00"/>
      </a:accent4>
      <a:accent5>
        <a:srgbClr val="FDC828"/>
      </a:accent5>
      <a:accent6>
        <a:srgbClr val="00A68C"/>
      </a:accent6>
      <a:hlink>
        <a:srgbClr val="1D1D1D"/>
      </a:hlink>
      <a:folHlink>
        <a:srgbClr val="E8E8E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egon Group Template 2016" id="{38AED903-669A-49C7-8B10-863019E40CC8}" vid="{C990B685-2A8C-4A15-B8B6-E39D4ED9C7D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31018</TotalTime>
  <Words>1700</Words>
  <Application>Microsoft Macintosh PowerPoint</Application>
  <PresentationFormat>On-screen Show (16:9)</PresentationFormat>
  <Paragraphs>332</Paragraphs>
  <Slides>30</Slides>
  <Notes>23</Notes>
  <HiddenSlides>0</HiddenSlides>
  <MMClips>0</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Office Theme</vt:lpstr>
      <vt:lpstr>2_White</vt:lpstr>
      <vt:lpstr>DSY 23 March </vt:lpstr>
      <vt:lpstr>Text</vt:lpstr>
      <vt:lpstr>1_Text</vt:lpstr>
      <vt:lpstr>PowerPoint Presentation</vt:lpstr>
      <vt:lpstr>Our Panelists</vt:lpstr>
      <vt:lpstr>Discussion agenda</vt:lpstr>
      <vt:lpstr>Questions &amp; Answers</vt:lpstr>
      <vt:lpstr>Torsten Duwenhorst @KPMG:</vt:lpstr>
      <vt:lpstr>Dr. Hongjuan Liu @AEGON:</vt:lpstr>
      <vt:lpstr>PowerPoint Presentation</vt:lpstr>
      <vt:lpstr>Market Challenges</vt:lpstr>
      <vt:lpstr>Data &amp; Analytics is Key to Understanding Customers</vt:lpstr>
      <vt:lpstr>Impact of Propensity to Buy Models</vt:lpstr>
      <vt:lpstr>SMART 3600: Customer Journey Scores</vt:lpstr>
      <vt:lpstr>Thank you</vt:lpstr>
      <vt:lpstr>Alistair Wickens @Quealth:</vt:lpstr>
      <vt:lpstr>PowerPoint Presentation</vt:lpstr>
      <vt:lpstr>PowerPoint Presentation</vt:lpstr>
      <vt:lpstr>PowerPoint Presentation</vt:lpstr>
      <vt:lpstr>PowerPoint Presentation</vt:lpstr>
      <vt:lpstr>PowerPoint Presentation</vt:lpstr>
      <vt:lpstr>PowerPoint Presentation</vt:lpstr>
      <vt:lpstr>Joe Van Niekerk @ Vitality:</vt:lpstr>
      <vt:lpstr>PowerPoint Presentation</vt:lpstr>
      <vt:lpstr>THE NATURE OF RISK HAS CHANGED</vt:lpstr>
      <vt:lpstr>THE TRADITIONAL UNDERWRITING MODEL </vt:lpstr>
      <vt:lpstr>VITALITY SHARED-VALUE INSURANCE DELIVERS POWERFUL INSURER AND MEMBER BENEFITS</vt:lpstr>
      <vt:lpstr>PowerPoint Presentation</vt:lpstr>
      <vt:lpstr>MATHEMATICS OF THE VITALITY SHARED-VALUE INSURANCE MODEL</vt:lpstr>
      <vt:lpstr>Questions &amp; Answers</vt:lpstr>
      <vt:lpstr>Snap Poll</vt:lpstr>
      <vt:lpstr>PowerPoint Presentation</vt:lpstr>
      <vt:lpstr>Post webinar activities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Hugh Terry</cp:lastModifiedBy>
  <cp:revision>857</cp:revision>
  <cp:lastPrinted>2016-09-05T16:26:30Z</cp:lastPrinted>
  <dcterms:created xsi:type="dcterms:W3CDTF">2006-08-16T00:00:00Z</dcterms:created>
  <dcterms:modified xsi:type="dcterms:W3CDTF">2016-11-02T08:13:00Z</dcterms:modified>
</cp:coreProperties>
</file>