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notesSlides/notesSlide3.xml" ContentType="application/vnd.openxmlformats-officedocument.presentationml.notesSlide+xml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0795000" cy="6299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9" name="Shape 1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6" name="Shape 1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04800">
              <a:buClr>
                <a:srgbClr val="000000"/>
              </a:buClr>
              <a:buSzPct val="100000"/>
              <a:buAutoNum type="arabicPeriod" startAt="1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New markets (ANZ, EU, US)</a:t>
            </a:r>
          </a:p>
          <a:p>
            <a:pPr marL="457200" indent="-228600">
              <a:buClr>
                <a:srgbClr val="000000"/>
              </a:buClr>
              <a:buSzPct val="100000"/>
              <a:buAutoNum type="arabicPeriod" startAt="1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New partnerships (Finacle)</a:t>
            </a:r>
          </a:p>
          <a:p>
            <a:pPr marL="457200" indent="-228600">
              <a:buClr>
                <a:srgbClr val="000000"/>
              </a:buClr>
              <a:buSzPct val="100000"/>
              <a:buAutoNum type="arabicPeriod" startAt="1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B2B2C (Robosaver)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5" name="Shape 12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smaller font size 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background (lighten or darker) 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align words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0" name="Shape 1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UNREGULATED can go anywhere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EXECUTION we’re growing the fastest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Time to take center stage in GLOBAL market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7462800" y="5706317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742591" y="335456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514"/>
          <p:cNvSpPr/>
          <p:nvPr/>
        </p:nvSpPr>
        <p:spPr>
          <a:xfrm>
            <a:off x="-1" y="6179418"/>
            <a:ext cx="10794902" cy="120001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6" name="Title Text"/>
          <p:cNvSpPr txBox="1"/>
          <p:nvPr>
            <p:ph type="title"/>
          </p:nvPr>
        </p:nvSpPr>
        <p:spPr>
          <a:xfrm>
            <a:off x="367977" y="545013"/>
            <a:ext cx="10059001" cy="750901"/>
          </a:xfrm>
          <a:prstGeom prst="rect">
            <a:avLst/>
          </a:prstGeom>
        </p:spPr>
        <p:txBody>
          <a:bodyPr lIns="91399" tIns="91399" rIns="91399" bIns="91399" anchor="t"/>
          <a:lstStyle>
            <a:lvl1pPr>
              <a:lnSpc>
                <a:spcPct val="100000"/>
              </a:lnSpc>
              <a:defRPr sz="31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7" name="Body Level One…"/>
          <p:cNvSpPr txBox="1"/>
          <p:nvPr>
            <p:ph type="body" idx="1"/>
          </p:nvPr>
        </p:nvSpPr>
        <p:spPr>
          <a:xfrm>
            <a:off x="367977" y="1434844"/>
            <a:ext cx="10059001" cy="4160401"/>
          </a:xfrm>
          <a:prstGeom prst="rect">
            <a:avLst/>
          </a:prstGeom>
        </p:spPr>
        <p:txBody>
          <a:bodyPr lIns="91399" tIns="91399" rIns="91399" bIns="91399"/>
          <a:lstStyle>
            <a:lvl1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4699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9398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14097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18923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Slide Number"/>
          <p:cNvSpPr txBox="1"/>
          <p:nvPr>
            <p:ph type="sldNum" sz="quarter" idx="2"/>
          </p:nvPr>
        </p:nvSpPr>
        <p:spPr>
          <a:xfrm>
            <a:off x="10002204" y="5758458"/>
            <a:ext cx="400269" cy="387184"/>
          </a:xfrm>
          <a:prstGeom prst="rect">
            <a:avLst/>
          </a:prstGeom>
        </p:spPr>
        <p:txBody>
          <a:bodyPr lIns="94899" tIns="94899" rIns="94899" bIns="94899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Title Text"/>
          <p:cNvSpPr txBox="1"/>
          <p:nvPr>
            <p:ph type="title"/>
          </p:nvPr>
        </p:nvSpPr>
        <p:spPr>
          <a:xfrm>
            <a:off x="742154" y="335372"/>
            <a:ext cx="9310801" cy="1217701"/>
          </a:xfrm>
          <a:prstGeom prst="rect">
            <a:avLst/>
          </a:prstGeom>
        </p:spPr>
        <p:txBody>
          <a:bodyPr lIns="91399" tIns="91399" rIns="91399" bIns="91399"/>
          <a:lstStyle/>
          <a:p>
            <a:pPr/>
            <a:r>
              <a:t>Title Text</a:t>
            </a:r>
          </a:p>
        </p:txBody>
      </p:sp>
      <p:sp>
        <p:nvSpPr>
          <p:cNvPr id="946" name="Slide Number"/>
          <p:cNvSpPr txBox="1"/>
          <p:nvPr>
            <p:ph type="sldNum" sz="quarter" idx="2"/>
          </p:nvPr>
        </p:nvSpPr>
        <p:spPr>
          <a:xfrm>
            <a:off x="9811596" y="5888948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Title Text"/>
          <p:cNvSpPr txBox="1"/>
          <p:nvPr>
            <p:ph type="title"/>
          </p:nvPr>
        </p:nvSpPr>
        <p:spPr>
          <a:xfrm>
            <a:off x="1349374" y="1030908"/>
            <a:ext cx="8096100" cy="2193001"/>
          </a:xfrm>
          <a:prstGeom prst="rect">
            <a:avLst/>
          </a:prstGeom>
        </p:spPr>
        <p:txBody>
          <a:bodyPr lIns="91375" tIns="91375" rIns="91375" bIns="91375" anchor="b"/>
          <a:lstStyle>
            <a:lvl1pPr algn="ctr"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4" name="Body Level One…"/>
          <p:cNvSpPr txBox="1"/>
          <p:nvPr>
            <p:ph type="body" sz="quarter" idx="1"/>
          </p:nvPr>
        </p:nvSpPr>
        <p:spPr>
          <a:xfrm>
            <a:off x="1349374" y="3308529"/>
            <a:ext cx="8096100" cy="1521001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5090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7000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70180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5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75" tIns="91375" rIns="91375" bIns="91375"/>
          <a:lstStyle/>
          <a:p>
            <a:pPr/>
            <a:r>
              <a:t>Title Text</a:t>
            </a:r>
          </a:p>
        </p:txBody>
      </p:sp>
      <p:sp>
        <p:nvSpPr>
          <p:cNvPr id="963" name="Body Level One…"/>
          <p:cNvSpPr txBox="1"/>
          <p:nvPr>
            <p:ph type="body" idx="1"/>
          </p:nvPr>
        </p:nvSpPr>
        <p:spPr>
          <a:xfrm>
            <a:off x="742154" y="1676866"/>
            <a:ext cx="9310800" cy="3996900"/>
          </a:xfrm>
          <a:prstGeom prst="rect">
            <a:avLst/>
          </a:prstGeom>
        </p:spPr>
        <p:txBody>
          <a:bodyPr lIns="91375" tIns="91375" rIns="91375" bIns="91375"/>
          <a:lstStyle>
            <a:lvl1pPr marL="838200" indent="-622300">
              <a:buFont typeface="Helvetica"/>
            </a:lvl1pPr>
            <a:lvl2pPr marL="1180547" indent="-545547">
              <a:buFont typeface="Helvetica"/>
            </a:lvl2pPr>
            <a:lvl3pPr marL="1588168" indent="-521368">
              <a:buFont typeface="Helvetica"/>
            </a:lvl3pPr>
            <a:lvl4pPr marL="1971488" indent="-485588">
              <a:buFont typeface="Helvetica"/>
            </a:lvl4pPr>
            <a:lvl5pPr marL="2383864" indent="-466164">
              <a:buFont typeface="Helvetica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4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itle Text"/>
          <p:cNvSpPr txBox="1"/>
          <p:nvPr>
            <p:ph type="title"/>
          </p:nvPr>
        </p:nvSpPr>
        <p:spPr>
          <a:xfrm>
            <a:off x="747782" y="535185"/>
            <a:ext cx="9299400" cy="1011901"/>
          </a:xfrm>
          <a:prstGeom prst="rect">
            <a:avLst/>
          </a:prstGeom>
        </p:spPr>
        <p:txBody>
          <a:bodyPr lIns="91375" tIns="91375" rIns="91375" bIns="91375"/>
          <a:lstStyle>
            <a:lvl1pPr algn="ctr">
              <a:lnSpc>
                <a:spcPct val="100000"/>
              </a:lnSpc>
              <a:defRPr sz="5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2" name="Body Level One…"/>
          <p:cNvSpPr txBox="1"/>
          <p:nvPr>
            <p:ph type="body" idx="1"/>
          </p:nvPr>
        </p:nvSpPr>
        <p:spPr>
          <a:xfrm>
            <a:off x="747782" y="1547219"/>
            <a:ext cx="9299400" cy="4076401"/>
          </a:xfrm>
          <a:prstGeom prst="rect">
            <a:avLst/>
          </a:prstGeom>
        </p:spPr>
        <p:txBody>
          <a:bodyPr lIns="91375" tIns="91375" rIns="91375" bIns="91375" anchor="ctr"/>
          <a:lstStyle>
            <a:lvl1pPr marL="317500" indent="-50800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46100" indent="-38100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787400" indent="-38100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028700" indent="-50800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270000" indent="-50800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3" name="Slide Number"/>
          <p:cNvSpPr txBox="1"/>
          <p:nvPr>
            <p:ph type="sldNum" sz="quarter" idx="2"/>
          </p:nvPr>
        </p:nvSpPr>
        <p:spPr>
          <a:xfrm>
            <a:off x="5288327" y="5904586"/>
            <a:ext cx="212998" cy="205998"/>
          </a:xfrm>
          <a:prstGeom prst="rect">
            <a:avLst/>
          </a:prstGeom>
        </p:spPr>
        <p:txBody>
          <a:bodyPr lIns="22474" tIns="22474" rIns="22474" bIns="22474" anchor="t"/>
          <a:lstStyle>
            <a:lvl1pPr algn="ctr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lide Number"/>
          <p:cNvSpPr txBox="1"/>
          <p:nvPr>
            <p:ph type="sldNum" sz="quarter" idx="2"/>
          </p:nvPr>
        </p:nvSpPr>
        <p:spPr>
          <a:xfrm>
            <a:off x="5217583" y="5670738"/>
            <a:ext cx="2518834" cy="33537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Title Text"/>
          <p:cNvSpPr txBox="1"/>
          <p:nvPr>
            <p:ph type="title"/>
          </p:nvPr>
        </p:nvSpPr>
        <p:spPr>
          <a:xfrm>
            <a:off x="742154" y="335372"/>
            <a:ext cx="9310801" cy="1217701"/>
          </a:xfrm>
          <a:prstGeom prst="rect">
            <a:avLst/>
          </a:prstGeom>
        </p:spPr>
        <p:txBody>
          <a:bodyPr lIns="91375" tIns="91375" rIns="91375" bIns="91375"/>
          <a:lstStyle/>
          <a:p>
            <a:pPr/>
            <a:r>
              <a:t>Title Text</a:t>
            </a:r>
          </a:p>
        </p:txBody>
      </p:sp>
      <p:sp>
        <p:nvSpPr>
          <p:cNvPr id="988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554"/>
          <p:cNvSpPr/>
          <p:nvPr/>
        </p:nvSpPr>
        <p:spPr>
          <a:xfrm>
            <a:off x="0" y="0"/>
            <a:ext cx="10795200" cy="6299400"/>
          </a:xfrm>
          <a:prstGeom prst="rect">
            <a:avLst/>
          </a:prstGeom>
          <a:solidFill>
            <a:srgbClr val="3F3F3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6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7" name="Body Level One…"/>
          <p:cNvSpPr txBox="1"/>
          <p:nvPr>
            <p:ph type="body" idx="1"/>
          </p:nvPr>
        </p:nvSpPr>
        <p:spPr>
          <a:xfrm>
            <a:off x="742154" y="1676866"/>
            <a:ext cx="9310800" cy="3996900"/>
          </a:xfrm>
          <a:prstGeom prst="rect">
            <a:avLst/>
          </a:prstGeom>
        </p:spPr>
        <p:txBody>
          <a:bodyPr lIns="91375" tIns="91375" rIns="91375" bIns="91375"/>
          <a:lstStyle>
            <a:lvl1pPr marL="838200" indent="-622300">
              <a:buFont typeface="Helvetica"/>
              <a:defRPr>
                <a:solidFill>
                  <a:srgbClr val="FFFFFF"/>
                </a:solidFill>
              </a:defRPr>
            </a:lvl1pPr>
            <a:lvl2pPr marL="1180547" indent="-545547">
              <a:buFont typeface="Helvetica"/>
              <a:defRPr>
                <a:solidFill>
                  <a:srgbClr val="FFFFFF"/>
                </a:solidFill>
              </a:defRPr>
            </a:lvl2pPr>
            <a:lvl3pPr marL="1588168" indent="-521368">
              <a:buFont typeface="Helvetica"/>
              <a:defRPr>
                <a:solidFill>
                  <a:srgbClr val="FFFFFF"/>
                </a:solidFill>
              </a:defRPr>
            </a:lvl3pPr>
            <a:lvl4pPr marL="1971488" indent="-485588">
              <a:buFont typeface="Helvetica"/>
              <a:defRPr>
                <a:solidFill>
                  <a:srgbClr val="FFFFFF"/>
                </a:solidFill>
              </a:defRPr>
            </a:lvl4pPr>
            <a:lvl5pPr marL="2383864" indent="-466164">
              <a:buFont typeface="Helvetica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8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Title Text"/>
          <p:cNvSpPr txBox="1"/>
          <p:nvPr>
            <p:ph type="title"/>
          </p:nvPr>
        </p:nvSpPr>
        <p:spPr>
          <a:xfrm>
            <a:off x="736531" y="1570421"/>
            <a:ext cx="9310801" cy="2620200"/>
          </a:xfrm>
          <a:prstGeom prst="rect">
            <a:avLst/>
          </a:prstGeom>
        </p:spPr>
        <p:txBody>
          <a:bodyPr lIns="91375" tIns="91375" rIns="91375" bIns="91375" anchor="b"/>
          <a:lstStyle>
            <a:lvl1pPr>
              <a:defRPr sz="56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06" name="Body Level One…"/>
          <p:cNvSpPr txBox="1"/>
          <p:nvPr>
            <p:ph type="body" sz="quarter" idx="1"/>
          </p:nvPr>
        </p:nvSpPr>
        <p:spPr>
          <a:xfrm>
            <a:off x="736531" y="4215495"/>
            <a:ext cx="9310801" cy="1378201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40640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85090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127000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170180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7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15" name="Body Level One…"/>
          <p:cNvSpPr txBox="1"/>
          <p:nvPr>
            <p:ph type="body" sz="half" idx="1"/>
          </p:nvPr>
        </p:nvSpPr>
        <p:spPr>
          <a:xfrm>
            <a:off x="742154" y="1676866"/>
            <a:ext cx="4587901" cy="3996900"/>
          </a:xfrm>
          <a:prstGeom prst="rect">
            <a:avLst/>
          </a:prstGeom>
        </p:spPr>
        <p:txBody>
          <a:bodyPr lIns="91375" tIns="91375" rIns="91375" bIns="91375"/>
          <a:lstStyle>
            <a:lvl1pPr marL="838200" indent="-6223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0547" indent="-545547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88168" indent="-521368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71488" indent="-485588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83864" indent="-466164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" name="Shape 569"/>
          <p:cNvSpPr txBox="1"/>
          <p:nvPr>
            <p:ph type="body" sz="half" idx="13"/>
          </p:nvPr>
        </p:nvSpPr>
        <p:spPr>
          <a:xfrm>
            <a:off x="5464967" y="1676866"/>
            <a:ext cx="4587900" cy="3996900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838200" indent="-6223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7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1350166" y="1031166"/>
            <a:ext cx="8100900" cy="2193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350166" y="3309361"/>
            <a:ext cx="8100900" cy="15213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itle Text"/>
          <p:cNvSpPr txBox="1"/>
          <p:nvPr>
            <p:ph type="title"/>
          </p:nvPr>
        </p:nvSpPr>
        <p:spPr>
          <a:xfrm>
            <a:off x="743561" y="335368"/>
            <a:ext cx="9310800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5" name="Body Level One…"/>
          <p:cNvSpPr txBox="1"/>
          <p:nvPr>
            <p:ph type="body" sz="quarter" idx="1"/>
          </p:nvPr>
        </p:nvSpPr>
        <p:spPr>
          <a:xfrm>
            <a:off x="743561" y="1544175"/>
            <a:ext cx="4566900" cy="756601"/>
          </a:xfrm>
          <a:prstGeom prst="rect">
            <a:avLst/>
          </a:prstGeom>
        </p:spPr>
        <p:txBody>
          <a:bodyPr lIns="91375" tIns="91375" rIns="91375" bIns="91375" anchor="b"/>
          <a:lstStyle>
            <a:lvl1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5090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7000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70180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6" name="Shape 576"/>
          <p:cNvSpPr txBox="1"/>
          <p:nvPr>
            <p:ph type="body" sz="half" idx="13"/>
          </p:nvPr>
        </p:nvSpPr>
        <p:spPr>
          <a:xfrm>
            <a:off x="743561" y="2300949"/>
            <a:ext cx="4566900" cy="3384301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838200" indent="-6223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7" name="Shape 577"/>
          <p:cNvSpPr txBox="1"/>
          <p:nvPr>
            <p:ph type="body" sz="quarter" idx="14"/>
          </p:nvPr>
        </p:nvSpPr>
        <p:spPr>
          <a:xfrm>
            <a:off x="5464967" y="1544175"/>
            <a:ext cx="4589100" cy="756601"/>
          </a:xfrm>
          <a:prstGeom prst="rect">
            <a:avLst/>
          </a:prstGeom>
        </p:spPr>
        <p:txBody>
          <a:bodyPr lIns="91375" tIns="91375" rIns="91375" bIns="91375" anchor="b"/>
          <a:lstStyle/>
          <a:p>
            <a: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8" name="Shape 578"/>
          <p:cNvSpPr txBox="1"/>
          <p:nvPr>
            <p:ph type="body" sz="half" idx="15"/>
          </p:nvPr>
        </p:nvSpPr>
        <p:spPr>
          <a:xfrm>
            <a:off x="5464967" y="2300949"/>
            <a:ext cx="4589100" cy="3384301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838200" indent="-6223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9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/>
          <p:nvPr>
            <p:ph type="title"/>
          </p:nvPr>
        </p:nvSpPr>
        <p:spPr>
          <a:xfrm>
            <a:off x="743561" y="419942"/>
            <a:ext cx="3481500" cy="1470001"/>
          </a:xfrm>
          <a:prstGeom prst="rect">
            <a:avLst/>
          </a:prstGeom>
        </p:spPr>
        <p:txBody>
          <a:bodyPr lIns="91375" tIns="91375" rIns="91375" bIns="91375"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7" name="Body Level One…"/>
          <p:cNvSpPr txBox="1"/>
          <p:nvPr>
            <p:ph type="body" sz="half" idx="1"/>
          </p:nvPr>
        </p:nvSpPr>
        <p:spPr>
          <a:xfrm>
            <a:off x="4589281" y="906964"/>
            <a:ext cx="5464800" cy="4476301"/>
          </a:xfrm>
          <a:prstGeom prst="rect">
            <a:avLst/>
          </a:prstGeom>
        </p:spPr>
        <p:txBody>
          <a:bodyPr lIns="91375" tIns="91375" rIns="91375" bIns="91375"/>
          <a:lstStyle>
            <a:lvl1pPr marL="927100" indent="-711200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53038" indent="-718038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96278" indent="-629478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7531" indent="-621631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226" indent="-58152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hape 585"/>
          <p:cNvSpPr txBox="1"/>
          <p:nvPr>
            <p:ph type="body" sz="quarter" idx="13"/>
          </p:nvPr>
        </p:nvSpPr>
        <p:spPr>
          <a:xfrm>
            <a:off x="743561" y="1889753"/>
            <a:ext cx="3481500" cy="3501000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9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itle Text"/>
          <p:cNvSpPr txBox="1"/>
          <p:nvPr>
            <p:ph type="title"/>
          </p:nvPr>
        </p:nvSpPr>
        <p:spPr>
          <a:xfrm>
            <a:off x="743561" y="419942"/>
            <a:ext cx="3481500" cy="1470001"/>
          </a:xfrm>
          <a:prstGeom prst="rect">
            <a:avLst/>
          </a:prstGeom>
        </p:spPr>
        <p:txBody>
          <a:bodyPr lIns="91375" tIns="91375" rIns="91375" bIns="91375"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7" name="Shape 591"/>
          <p:cNvSpPr/>
          <p:nvPr>
            <p:ph type="pic" sz="half" idx="13"/>
          </p:nvPr>
        </p:nvSpPr>
        <p:spPr>
          <a:xfrm>
            <a:off x="4589281" y="906964"/>
            <a:ext cx="5464800" cy="4476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8" name="Body Level One…"/>
          <p:cNvSpPr txBox="1"/>
          <p:nvPr>
            <p:ph type="body" sz="quarter" idx="1"/>
          </p:nvPr>
        </p:nvSpPr>
        <p:spPr>
          <a:xfrm>
            <a:off x="743561" y="1889753"/>
            <a:ext cx="3481500" cy="3501000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509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700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7018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9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7" name="Body Level One…"/>
          <p:cNvSpPr txBox="1"/>
          <p:nvPr>
            <p:ph type="body" idx="1"/>
          </p:nvPr>
        </p:nvSpPr>
        <p:spPr>
          <a:xfrm rot="5400000">
            <a:off x="3398989" y="-980083"/>
            <a:ext cx="3996901" cy="9310801"/>
          </a:xfrm>
          <a:prstGeom prst="rect">
            <a:avLst/>
          </a:prstGeom>
        </p:spPr>
        <p:txBody>
          <a:bodyPr lIns="91375" tIns="91375" rIns="91375" bIns="91375"/>
          <a:lstStyle>
            <a:lvl1pPr marL="838200" indent="-6223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0547" indent="-545547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88168" indent="-521368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71488" indent="-485588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83864" indent="-466164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8" name="Slide Number"/>
          <p:cNvSpPr txBox="1"/>
          <p:nvPr>
            <p:ph type="sldNum" sz="quarter" idx="2"/>
          </p:nvPr>
        </p:nvSpPr>
        <p:spPr>
          <a:xfrm>
            <a:off x="9795177" y="5874686"/>
            <a:ext cx="257592" cy="262851"/>
          </a:xfrm>
          <a:prstGeom prst="rect">
            <a:avLst/>
          </a:prstGeom>
        </p:spPr>
        <p:txBody>
          <a:bodyPr lIns="42524" tIns="42524" rIns="42524" bIns="42524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Text"/>
          <p:cNvSpPr txBox="1"/>
          <p:nvPr>
            <p:ph type="title"/>
          </p:nvPr>
        </p:nvSpPr>
        <p:spPr>
          <a:xfrm>
            <a:off x="578765" y="644613"/>
            <a:ext cx="6615902" cy="5010002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6" name="Slide Number"/>
          <p:cNvSpPr txBox="1"/>
          <p:nvPr>
            <p:ph type="sldNum" sz="quarter" idx="2"/>
          </p:nvPr>
        </p:nvSpPr>
        <p:spPr>
          <a:xfrm>
            <a:off x="10002204" y="5758483"/>
            <a:ext cx="400219" cy="387134"/>
          </a:xfrm>
          <a:prstGeom prst="rect">
            <a:avLst/>
          </a:prstGeom>
        </p:spPr>
        <p:txBody>
          <a:bodyPr lIns="94874" tIns="94874" rIns="94874" bIns="94874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606"/>
          <p:cNvSpPr/>
          <p:nvPr/>
        </p:nvSpPr>
        <p:spPr>
          <a:xfrm>
            <a:off x="0" y="6179418"/>
            <a:ext cx="10795200" cy="120001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74" name="Title Text"/>
          <p:cNvSpPr txBox="1"/>
          <p:nvPr>
            <p:ph type="title"/>
          </p:nvPr>
        </p:nvSpPr>
        <p:spPr>
          <a:xfrm>
            <a:off x="367977" y="545013"/>
            <a:ext cx="10059001" cy="750901"/>
          </a:xfrm>
          <a:prstGeom prst="rect">
            <a:avLst/>
          </a:prstGeom>
        </p:spPr>
        <p:txBody>
          <a:bodyPr lIns="91375" tIns="91375" rIns="91375" bIns="91375" anchor="t"/>
          <a:lstStyle>
            <a:lvl1pPr>
              <a:lnSpc>
                <a:spcPct val="100000"/>
              </a:lnSpc>
              <a:defRPr sz="31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5" name="Body Level One…"/>
          <p:cNvSpPr txBox="1"/>
          <p:nvPr>
            <p:ph type="body" idx="1"/>
          </p:nvPr>
        </p:nvSpPr>
        <p:spPr>
          <a:xfrm>
            <a:off x="367977" y="1434844"/>
            <a:ext cx="10059001" cy="4160701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4699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9398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14097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189230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6" name="Slide Number"/>
          <p:cNvSpPr txBox="1"/>
          <p:nvPr>
            <p:ph type="sldNum" sz="quarter" idx="2"/>
          </p:nvPr>
        </p:nvSpPr>
        <p:spPr>
          <a:xfrm>
            <a:off x="10002204" y="5758483"/>
            <a:ext cx="400219" cy="387134"/>
          </a:xfrm>
          <a:prstGeom prst="rect">
            <a:avLst/>
          </a:prstGeom>
        </p:spPr>
        <p:txBody>
          <a:bodyPr lIns="94874" tIns="94874" rIns="94874" bIns="94874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Title Text"/>
          <p:cNvSpPr txBox="1"/>
          <p:nvPr>
            <p:ph type="title"/>
          </p:nvPr>
        </p:nvSpPr>
        <p:spPr>
          <a:xfrm>
            <a:off x="367988" y="911873"/>
            <a:ext cx="10059001" cy="2513702"/>
          </a:xfrm>
          <a:prstGeom prst="rect">
            <a:avLst/>
          </a:prstGeom>
        </p:spPr>
        <p:txBody>
          <a:bodyPr lIns="109275" tIns="109275" rIns="109275" bIns="109275" anchor="b"/>
          <a:lstStyle>
            <a:lvl1pPr algn="ctr">
              <a:lnSpc>
                <a:spcPct val="100000"/>
              </a:lnSpc>
              <a:defRPr sz="6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4" name="Body Level One…"/>
          <p:cNvSpPr txBox="1"/>
          <p:nvPr>
            <p:ph type="body" sz="quarter" idx="1"/>
          </p:nvPr>
        </p:nvSpPr>
        <p:spPr>
          <a:xfrm>
            <a:off x="367978" y="3470928"/>
            <a:ext cx="10059001" cy="970501"/>
          </a:xfrm>
          <a:prstGeom prst="rect">
            <a:avLst/>
          </a:prstGeom>
        </p:spPr>
        <p:txBody>
          <a:bodyPr lIns="109275" tIns="109275" rIns="109275" bIns="109275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5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Title Text"/>
          <p:cNvSpPr txBox="1"/>
          <p:nvPr>
            <p:ph type="title"/>
          </p:nvPr>
        </p:nvSpPr>
        <p:spPr>
          <a:xfrm>
            <a:off x="367978" y="2634127"/>
            <a:ext cx="10059001" cy="1030800"/>
          </a:xfrm>
          <a:prstGeom prst="rect">
            <a:avLst/>
          </a:prstGeom>
        </p:spPr>
        <p:txBody>
          <a:bodyPr lIns="109275" tIns="109275" rIns="109275" bIns="109275"/>
          <a:lstStyle>
            <a:lvl1pPr algn="ctr">
              <a:lnSpc>
                <a:spcPct val="100000"/>
              </a:lnSpc>
              <a:defRPr sz="4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3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Title Text"/>
          <p:cNvSpPr txBox="1"/>
          <p:nvPr>
            <p:ph type="title"/>
          </p:nvPr>
        </p:nvSpPr>
        <p:spPr>
          <a:xfrm>
            <a:off x="367978" y="545017"/>
            <a:ext cx="10059001" cy="701402"/>
          </a:xfrm>
          <a:prstGeom prst="rect">
            <a:avLst/>
          </a:prstGeom>
        </p:spPr>
        <p:txBody>
          <a:bodyPr lIns="109275" tIns="109275" rIns="109275" bIns="109275" anchor="t"/>
          <a:lstStyle>
            <a:lvl1pPr>
              <a:lnSpc>
                <a:spcPct val="100000"/>
              </a:lnSpc>
              <a:defRPr sz="33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01" name="Body Level One…"/>
          <p:cNvSpPr txBox="1"/>
          <p:nvPr>
            <p:ph type="body" idx="1"/>
          </p:nvPr>
        </p:nvSpPr>
        <p:spPr>
          <a:xfrm>
            <a:off x="367978" y="1411425"/>
            <a:ext cx="10059001" cy="4184101"/>
          </a:xfrm>
          <a:prstGeom prst="rect">
            <a:avLst/>
          </a:prstGeom>
        </p:spPr>
        <p:txBody>
          <a:bodyPr lIns="109275" tIns="109275" rIns="109275" bIns="109275"/>
          <a:lstStyle>
            <a:lvl1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2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Title Text"/>
          <p:cNvSpPr txBox="1"/>
          <p:nvPr>
            <p:ph type="title"/>
          </p:nvPr>
        </p:nvSpPr>
        <p:spPr>
          <a:xfrm>
            <a:off x="367978" y="545017"/>
            <a:ext cx="10059001" cy="701402"/>
          </a:xfrm>
          <a:prstGeom prst="rect">
            <a:avLst/>
          </a:prstGeom>
        </p:spPr>
        <p:txBody>
          <a:bodyPr lIns="109275" tIns="109275" rIns="109275" bIns="109275" anchor="t"/>
          <a:lstStyle>
            <a:lvl1pPr>
              <a:lnSpc>
                <a:spcPct val="100000"/>
              </a:lnSpc>
              <a:defRPr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0" name="Body Level One…"/>
          <p:cNvSpPr txBox="1"/>
          <p:nvPr>
            <p:ph type="body" sz="half" idx="1"/>
          </p:nvPr>
        </p:nvSpPr>
        <p:spPr>
          <a:xfrm>
            <a:off x="367978" y="1411425"/>
            <a:ext cx="4722302" cy="4184101"/>
          </a:xfrm>
          <a:prstGeom prst="rect">
            <a:avLst/>
          </a:prstGeom>
        </p:spPr>
        <p:txBody>
          <a:bodyPr lIns="109275" tIns="109275" rIns="109275" bIns="109275"/>
          <a:lstStyle>
            <a:lvl1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1" name="Shape 628"/>
          <p:cNvSpPr txBox="1"/>
          <p:nvPr>
            <p:ph type="body" sz="half" idx="13"/>
          </p:nvPr>
        </p:nvSpPr>
        <p:spPr>
          <a:xfrm>
            <a:off x="5704916" y="1411425"/>
            <a:ext cx="4722301" cy="4184101"/>
          </a:xfrm>
          <a:prstGeom prst="rect">
            <a:avLst/>
          </a:prstGeom>
        </p:spPr>
        <p:txBody>
          <a:bodyPr lIns="109275" tIns="109275" rIns="109275" bIns="109275"/>
          <a:lstStyle/>
          <a:p>
            <a: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1112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736966" y="1570816"/>
            <a:ext cx="9316201" cy="26208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quarter" idx="1"/>
          </p:nvPr>
        </p:nvSpPr>
        <p:spPr>
          <a:xfrm>
            <a:off x="736966" y="4216560"/>
            <a:ext cx="9316201" cy="13785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itle Text"/>
          <p:cNvSpPr txBox="1"/>
          <p:nvPr>
            <p:ph type="title"/>
          </p:nvPr>
        </p:nvSpPr>
        <p:spPr>
          <a:xfrm>
            <a:off x="367978" y="545017"/>
            <a:ext cx="10059001" cy="701402"/>
          </a:xfrm>
          <a:prstGeom prst="rect">
            <a:avLst/>
          </a:prstGeom>
        </p:spPr>
        <p:txBody>
          <a:bodyPr lIns="109275" tIns="109275" rIns="109275" bIns="109275" anchor="t"/>
          <a:lstStyle>
            <a:lvl1pPr>
              <a:lnSpc>
                <a:spcPct val="100000"/>
              </a:lnSpc>
              <a:defRPr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0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Title Text"/>
          <p:cNvSpPr txBox="1"/>
          <p:nvPr>
            <p:ph type="title"/>
          </p:nvPr>
        </p:nvSpPr>
        <p:spPr>
          <a:xfrm>
            <a:off x="367978" y="680438"/>
            <a:ext cx="3315001" cy="925501"/>
          </a:xfrm>
          <a:prstGeom prst="rect">
            <a:avLst/>
          </a:prstGeom>
        </p:spPr>
        <p:txBody>
          <a:bodyPr lIns="109275" tIns="109275" rIns="109275" bIns="109275" anchor="b"/>
          <a:lstStyle>
            <a:lvl1pPr>
              <a:lnSpc>
                <a:spcPct val="100000"/>
              </a:lnSpc>
              <a:defRPr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8" name="Body Level One…"/>
          <p:cNvSpPr txBox="1"/>
          <p:nvPr>
            <p:ph type="body" sz="quarter" idx="1"/>
          </p:nvPr>
        </p:nvSpPr>
        <p:spPr>
          <a:xfrm>
            <a:off x="367978" y="1701831"/>
            <a:ext cx="3315001" cy="3894000"/>
          </a:xfrm>
          <a:prstGeom prst="rect">
            <a:avLst/>
          </a:prstGeom>
        </p:spPr>
        <p:txBody>
          <a:bodyPr lIns="109275" tIns="109275" rIns="109275" bIns="109275"/>
          <a:lstStyle>
            <a:lvl1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9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Title Text"/>
          <p:cNvSpPr txBox="1"/>
          <p:nvPr>
            <p:ph type="title"/>
          </p:nvPr>
        </p:nvSpPr>
        <p:spPr>
          <a:xfrm>
            <a:off x="578766" y="551294"/>
            <a:ext cx="7517402" cy="5010001"/>
          </a:xfrm>
          <a:prstGeom prst="rect">
            <a:avLst/>
          </a:prstGeom>
        </p:spPr>
        <p:txBody>
          <a:bodyPr lIns="109275" tIns="109275" rIns="109275" bIns="109275"/>
          <a:lstStyle>
            <a:lvl1pPr>
              <a:lnSpc>
                <a:spcPct val="100000"/>
              </a:lnSpc>
              <a:defRPr sz="5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7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641"/>
          <p:cNvSpPr/>
          <p:nvPr/>
        </p:nvSpPr>
        <p:spPr>
          <a:xfrm>
            <a:off x="5397499" y="-153"/>
            <a:ext cx="5397302" cy="62994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5" name="Title Text"/>
          <p:cNvSpPr txBox="1"/>
          <p:nvPr>
            <p:ph type="title"/>
          </p:nvPr>
        </p:nvSpPr>
        <p:spPr>
          <a:xfrm>
            <a:off x="313436" y="1510258"/>
            <a:ext cx="4775701" cy="1815301"/>
          </a:xfrm>
          <a:prstGeom prst="rect">
            <a:avLst/>
          </a:prstGeom>
        </p:spPr>
        <p:txBody>
          <a:bodyPr lIns="109275" tIns="109275" rIns="109275" bIns="109275" anchor="b"/>
          <a:lstStyle>
            <a:lvl1pPr algn="ctr">
              <a:lnSpc>
                <a:spcPct val="100000"/>
              </a:lnSpc>
              <a:defRPr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6" name="Body Level One…"/>
          <p:cNvSpPr txBox="1"/>
          <p:nvPr>
            <p:ph type="body" sz="quarter" idx="1"/>
          </p:nvPr>
        </p:nvSpPr>
        <p:spPr>
          <a:xfrm>
            <a:off x="313436" y="3432900"/>
            <a:ext cx="4775701" cy="1512601"/>
          </a:xfrm>
          <a:prstGeom prst="rect">
            <a:avLst/>
          </a:prstGeom>
        </p:spPr>
        <p:txBody>
          <a:bodyPr lIns="109275" tIns="109275" rIns="109275" bIns="109275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7" name="Shape 644"/>
          <p:cNvSpPr txBox="1"/>
          <p:nvPr>
            <p:ph type="body" sz="half" idx="13"/>
          </p:nvPr>
        </p:nvSpPr>
        <p:spPr>
          <a:xfrm>
            <a:off x="5831354" y="886767"/>
            <a:ext cx="4529701" cy="4525202"/>
          </a:xfrm>
          <a:prstGeom prst="rect">
            <a:avLst/>
          </a:prstGeom>
        </p:spPr>
        <p:txBody>
          <a:bodyPr lIns="109275" tIns="109275" rIns="109275" bIns="109275" anchor="ctr"/>
          <a:lstStyle/>
          <a:p>
            <a:pPr marL="0" indent="0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1148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Body Level One…"/>
          <p:cNvSpPr txBox="1"/>
          <p:nvPr>
            <p:ph type="body" sz="quarter" idx="1"/>
          </p:nvPr>
        </p:nvSpPr>
        <p:spPr>
          <a:xfrm>
            <a:off x="367978" y="5181148"/>
            <a:ext cx="7081802" cy="741001"/>
          </a:xfrm>
          <a:prstGeom prst="rect">
            <a:avLst/>
          </a:prstGeom>
        </p:spPr>
        <p:txBody>
          <a:bodyPr lIns="109275" tIns="109275" rIns="109275" bIns="109275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6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Title Text"/>
          <p:cNvSpPr txBox="1"/>
          <p:nvPr>
            <p:ph type="title"/>
          </p:nvPr>
        </p:nvSpPr>
        <p:spPr>
          <a:xfrm>
            <a:off x="367978" y="1354661"/>
            <a:ext cx="10059001" cy="2404800"/>
          </a:xfrm>
          <a:prstGeom prst="rect">
            <a:avLst/>
          </a:prstGeom>
        </p:spPr>
        <p:txBody>
          <a:bodyPr lIns="109275" tIns="109275" rIns="109275" bIns="109275" anchor="b"/>
          <a:lstStyle>
            <a:lvl1pPr algn="ctr">
              <a:lnSpc>
                <a:spcPct val="100000"/>
              </a:lnSpc>
              <a:defRPr sz="14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4" name="Body Level One…"/>
          <p:cNvSpPr txBox="1"/>
          <p:nvPr>
            <p:ph type="body" sz="half" idx="1"/>
          </p:nvPr>
        </p:nvSpPr>
        <p:spPr>
          <a:xfrm>
            <a:off x="367978" y="3860501"/>
            <a:ext cx="10059001" cy="1593301"/>
          </a:xfrm>
          <a:prstGeom prst="rect">
            <a:avLst/>
          </a:prstGeom>
        </p:spPr>
        <p:txBody>
          <a:bodyPr lIns="109275" tIns="109275" rIns="109275" bIns="109275"/>
          <a:lstStyle>
            <a:lvl1pPr marL="0" indent="0" algn="ctr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indent="0" algn="ctr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indent="0" algn="ctr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indent="0" algn="ctr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indent="0" algn="ctr">
              <a:lnSpc>
                <a:spcPct val="115000"/>
              </a:lnSpc>
              <a:spcBef>
                <a:spcPts val="1900"/>
              </a:spcBef>
              <a:buClrTx/>
              <a:buSzTx/>
              <a:buFontTx/>
              <a:buNone/>
              <a:defRPr sz="2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5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lide Number"/>
          <p:cNvSpPr txBox="1"/>
          <p:nvPr>
            <p:ph type="sldNum" sz="quarter" idx="2"/>
          </p:nvPr>
        </p:nvSpPr>
        <p:spPr>
          <a:xfrm>
            <a:off x="10002207" y="5744084"/>
            <a:ext cx="429019" cy="415934"/>
          </a:xfrm>
          <a:prstGeom prst="rect">
            <a:avLst/>
          </a:prstGeom>
        </p:spPr>
        <p:txBody>
          <a:bodyPr lIns="109275" tIns="109275" rIns="109275" bIns="1092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xfrm>
            <a:off x="742591" y="335456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sz="half" idx="1"/>
          </p:nvPr>
        </p:nvSpPr>
        <p:spPr>
          <a:xfrm>
            <a:off x="742591" y="1677289"/>
            <a:ext cx="4590602" cy="3997800"/>
          </a:xfrm>
          <a:prstGeom prst="rect">
            <a:avLst/>
          </a:prstGeom>
        </p:spPr>
        <p:txBody>
          <a:bodyPr/>
          <a:lstStyle>
            <a:lvl1pPr marL="36195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8349" indent="-72159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7449" indent="-123472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38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52"/>
          <p:cNvSpPr txBox="1"/>
          <p:nvPr>
            <p:ph type="body" sz="half" idx="13"/>
          </p:nvPr>
        </p:nvSpPr>
        <p:spPr>
          <a:xfrm>
            <a:off x="5468182" y="1677289"/>
            <a:ext cx="4590602" cy="39978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/>
          <p:nvPr>
            <p:ph type="title"/>
          </p:nvPr>
        </p:nvSpPr>
        <p:spPr>
          <a:xfrm>
            <a:off x="743999" y="335456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sz="quarter" idx="1"/>
          </p:nvPr>
        </p:nvSpPr>
        <p:spPr>
          <a:xfrm>
            <a:off x="743999" y="1544565"/>
            <a:ext cx="4569601" cy="7569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57"/>
          <p:cNvSpPr txBox="1"/>
          <p:nvPr>
            <p:ph type="body" sz="half" idx="13"/>
          </p:nvPr>
        </p:nvSpPr>
        <p:spPr>
          <a:xfrm>
            <a:off x="743997" y="2301532"/>
            <a:ext cx="4569601" cy="33852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124" name="Shape 58"/>
          <p:cNvSpPr txBox="1"/>
          <p:nvPr>
            <p:ph type="body" sz="quarter" idx="14"/>
          </p:nvPr>
        </p:nvSpPr>
        <p:spPr>
          <a:xfrm>
            <a:off x="5468182" y="1544565"/>
            <a:ext cx="4591800" cy="756900"/>
          </a:xfrm>
          <a:prstGeom prst="rect">
            <a:avLst/>
          </a:prstGeom>
        </p:spPr>
        <p:txBody>
          <a:bodyPr anchor="b"/>
          <a:lstStyle/>
          <a:p>
            <a:pPr marL="361950" indent="-38100">
              <a:defRPr sz="2500"/>
            </a:pPr>
          </a:p>
        </p:txBody>
      </p:sp>
      <p:sp>
        <p:nvSpPr>
          <p:cNvPr id="125" name="Shape 59"/>
          <p:cNvSpPr txBox="1"/>
          <p:nvPr>
            <p:ph type="body" sz="half" idx="15"/>
          </p:nvPr>
        </p:nvSpPr>
        <p:spPr>
          <a:xfrm>
            <a:off x="5468182" y="2301532"/>
            <a:ext cx="4591800" cy="33852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/>
          <p:nvPr>
            <p:ph type="title"/>
          </p:nvPr>
        </p:nvSpPr>
        <p:spPr>
          <a:xfrm>
            <a:off x="743999" y="420049"/>
            <a:ext cx="3483601" cy="1470301"/>
          </a:xfrm>
          <a:prstGeom prst="rect">
            <a:avLst/>
          </a:prstGeom>
        </p:spPr>
        <p:txBody>
          <a:bodyPr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half" idx="1"/>
          </p:nvPr>
        </p:nvSpPr>
        <p:spPr>
          <a:xfrm>
            <a:off x="4591980" y="907194"/>
            <a:ext cx="5468099" cy="4477500"/>
          </a:xfrm>
          <a:prstGeom prst="rect">
            <a:avLst/>
          </a:prstGeom>
        </p:spPr>
        <p:txBody>
          <a:bodyPr/>
          <a:lstStyle>
            <a:lvl1pPr marL="387350" indent="-25400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3749" indent="-44195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2850" indent="-100446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9249" indent="-143227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25649" indent="-143228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64"/>
          <p:cNvSpPr txBox="1"/>
          <p:nvPr>
            <p:ph type="body" sz="quarter" idx="13"/>
          </p:nvPr>
        </p:nvSpPr>
        <p:spPr>
          <a:xfrm>
            <a:off x="743997" y="1890230"/>
            <a:ext cx="3483601" cy="35019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743999" y="420049"/>
            <a:ext cx="3483601" cy="1470301"/>
          </a:xfrm>
          <a:prstGeom prst="rect">
            <a:avLst/>
          </a:prstGeom>
        </p:spPr>
        <p:txBody>
          <a:bodyPr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Shape 68"/>
          <p:cNvSpPr/>
          <p:nvPr>
            <p:ph type="pic" sz="half" idx="13"/>
          </p:nvPr>
        </p:nvSpPr>
        <p:spPr>
          <a:xfrm>
            <a:off x="4591980" y="907194"/>
            <a:ext cx="5468099" cy="4477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743999" y="1890230"/>
            <a:ext cx="3483601" cy="35019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742591" y="335456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 rot="5400000">
            <a:off x="3401755" y="-981911"/>
            <a:ext cx="3997800" cy="9316203"/>
          </a:xfrm>
          <a:prstGeom prst="rect">
            <a:avLst/>
          </a:prstGeom>
        </p:spPr>
        <p:txBody>
          <a:bodyPr/>
          <a:lstStyle>
            <a:lvl1pPr marL="36195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8349" indent="-72159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7449" indent="-123472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38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/>
          <p:nvPr>
            <p:ph type="title"/>
          </p:nvPr>
        </p:nvSpPr>
        <p:spPr>
          <a:xfrm rot="5400000">
            <a:off x="6224454" y="1840855"/>
            <a:ext cx="5339700" cy="2328901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" name="Body Level One…"/>
          <p:cNvSpPr txBox="1"/>
          <p:nvPr>
            <p:ph type="body" idx="1"/>
          </p:nvPr>
        </p:nvSpPr>
        <p:spPr>
          <a:xfrm rot="5400000">
            <a:off x="1498848" y="-420691"/>
            <a:ext cx="5339699" cy="6852000"/>
          </a:xfrm>
          <a:prstGeom prst="rect">
            <a:avLst/>
          </a:prstGeom>
        </p:spPr>
        <p:txBody>
          <a:bodyPr/>
          <a:lstStyle>
            <a:lvl1pPr marL="36195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8349" indent="-72159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7449" indent="-123472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38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579108" y="644777"/>
            <a:ext cx="6619800" cy="5011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0008089" y="5763421"/>
            <a:ext cx="393218" cy="380134"/>
          </a:xfrm>
          <a:prstGeom prst="rect">
            <a:avLst/>
          </a:prstGeom>
        </p:spPr>
        <p:txBody>
          <a:bodyPr lIns="91375" tIns="91375" rIns="91375" bIns="91375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83"/>
          <p:cNvSpPr/>
          <p:nvPr/>
        </p:nvSpPr>
        <p:spPr>
          <a:xfrm>
            <a:off x="-1" y="6180980"/>
            <a:ext cx="10801503" cy="120000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368191" y="545150"/>
            <a:ext cx="10065003" cy="75120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idx="1"/>
          </p:nvPr>
        </p:nvSpPr>
        <p:spPr>
          <a:xfrm>
            <a:off x="368191" y="1435208"/>
            <a:ext cx="10065003" cy="4161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0008089" y="5763421"/>
            <a:ext cx="393218" cy="380134"/>
          </a:xfrm>
          <a:prstGeom prst="rect">
            <a:avLst/>
          </a:prstGeom>
        </p:spPr>
        <p:txBody>
          <a:bodyPr lIns="91375" tIns="91375" rIns="91375" bIns="913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/>
          <p:nvPr>
            <p:ph type="title"/>
          </p:nvPr>
        </p:nvSpPr>
        <p:spPr>
          <a:xfrm>
            <a:off x="1350166" y="1031166"/>
            <a:ext cx="8100902" cy="2193602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" name="Body Level One…"/>
          <p:cNvSpPr txBox="1"/>
          <p:nvPr>
            <p:ph type="body" sz="quarter" idx="1"/>
          </p:nvPr>
        </p:nvSpPr>
        <p:spPr>
          <a:xfrm>
            <a:off x="1350166" y="3309363"/>
            <a:ext cx="8100902" cy="152130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/>
          <p:nvPr>
            <p:ph type="title"/>
          </p:nvPr>
        </p:nvSpPr>
        <p:spPr>
          <a:xfrm>
            <a:off x="736966" y="1570816"/>
            <a:ext cx="9316202" cy="26208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Body Level One…"/>
          <p:cNvSpPr txBox="1"/>
          <p:nvPr>
            <p:ph type="body" sz="quarter" idx="1"/>
          </p:nvPr>
        </p:nvSpPr>
        <p:spPr>
          <a:xfrm>
            <a:off x="736966" y="4216560"/>
            <a:ext cx="9316202" cy="13785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Text"/>
          <p:cNvSpPr txBox="1"/>
          <p:nvPr>
            <p:ph type="title"/>
          </p:nvPr>
        </p:nvSpPr>
        <p:spPr>
          <a:xfrm>
            <a:off x="742591" y="335456"/>
            <a:ext cx="9316202" cy="121800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8" name="Body Level One…"/>
          <p:cNvSpPr txBox="1"/>
          <p:nvPr>
            <p:ph type="body" sz="half" idx="1"/>
          </p:nvPr>
        </p:nvSpPr>
        <p:spPr>
          <a:xfrm>
            <a:off x="742591" y="1677289"/>
            <a:ext cx="4590602" cy="3997802"/>
          </a:xfrm>
          <a:prstGeom prst="rect">
            <a:avLst/>
          </a:prstGeom>
        </p:spPr>
        <p:txBody>
          <a:bodyPr/>
          <a:lstStyle>
            <a:lvl1pPr marL="323850" indent="-1206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04849" indent="-8659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8549" indent="-35277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225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865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98"/>
          <p:cNvSpPr txBox="1"/>
          <p:nvPr>
            <p:ph type="body" sz="half" idx="13"/>
          </p:nvPr>
        </p:nvSpPr>
        <p:spPr>
          <a:xfrm>
            <a:off x="5468182" y="1677289"/>
            <a:ext cx="4590602" cy="3997802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743999" y="335456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743999" y="1544565"/>
            <a:ext cx="4569601" cy="75690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103"/>
          <p:cNvSpPr txBox="1"/>
          <p:nvPr>
            <p:ph type="body" sz="half" idx="13"/>
          </p:nvPr>
        </p:nvSpPr>
        <p:spPr>
          <a:xfrm>
            <a:off x="743997" y="2301532"/>
            <a:ext cx="4569601" cy="33852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220" name="Shape 104"/>
          <p:cNvSpPr txBox="1"/>
          <p:nvPr>
            <p:ph type="body" sz="quarter" idx="14"/>
          </p:nvPr>
        </p:nvSpPr>
        <p:spPr>
          <a:xfrm>
            <a:off x="5468182" y="1544565"/>
            <a:ext cx="4591801" cy="756901"/>
          </a:xfrm>
          <a:prstGeom prst="rect">
            <a:avLst/>
          </a:prstGeom>
        </p:spPr>
        <p:txBody>
          <a:bodyPr anchor="b"/>
          <a:lstStyle/>
          <a:p>
            <a:pPr marL="361950" indent="-38100">
              <a:defRPr sz="2500"/>
            </a:pPr>
          </a:p>
        </p:txBody>
      </p:sp>
      <p:sp>
        <p:nvSpPr>
          <p:cNvPr id="221" name="Shape 105"/>
          <p:cNvSpPr txBox="1"/>
          <p:nvPr>
            <p:ph type="body" sz="half" idx="15"/>
          </p:nvPr>
        </p:nvSpPr>
        <p:spPr>
          <a:xfrm>
            <a:off x="5468182" y="2301532"/>
            <a:ext cx="4591801" cy="33852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/>
          <p:nvPr>
            <p:ph type="sldNum" sz="quarter" idx="2"/>
          </p:nvPr>
        </p:nvSpPr>
        <p:spPr>
          <a:xfrm>
            <a:off x="7462800" y="5706317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/>
          <p:nvPr>
            <p:ph type="title"/>
          </p:nvPr>
        </p:nvSpPr>
        <p:spPr>
          <a:xfrm>
            <a:off x="743999" y="420049"/>
            <a:ext cx="3483601" cy="1470301"/>
          </a:xfrm>
          <a:prstGeom prst="rect">
            <a:avLst/>
          </a:prstGeom>
        </p:spPr>
        <p:txBody>
          <a:bodyPr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7" name="Body Level One…"/>
          <p:cNvSpPr txBox="1"/>
          <p:nvPr>
            <p:ph type="body" sz="half" idx="1"/>
          </p:nvPr>
        </p:nvSpPr>
        <p:spPr>
          <a:xfrm>
            <a:off x="4591980" y="907194"/>
            <a:ext cx="5468101" cy="4477500"/>
          </a:xfrm>
          <a:prstGeom prst="rect">
            <a:avLst/>
          </a:prstGeom>
        </p:spPr>
        <p:txBody>
          <a:bodyPr/>
          <a:lstStyle>
            <a:lvl1pPr marL="361950" indent="-158750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5650" indent="-139955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6649" indent="-83703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30349" indent="-40922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6749" indent="-40923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112"/>
          <p:cNvSpPr txBox="1"/>
          <p:nvPr>
            <p:ph type="body" sz="quarter" idx="13"/>
          </p:nvPr>
        </p:nvSpPr>
        <p:spPr>
          <a:xfrm>
            <a:off x="743997" y="1890230"/>
            <a:ext cx="3483601" cy="35019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239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/>
          <p:nvPr>
            <p:ph type="title"/>
          </p:nvPr>
        </p:nvSpPr>
        <p:spPr>
          <a:xfrm>
            <a:off x="743999" y="420049"/>
            <a:ext cx="3483601" cy="1470301"/>
          </a:xfrm>
          <a:prstGeom prst="rect">
            <a:avLst/>
          </a:prstGeom>
        </p:spPr>
        <p:txBody>
          <a:bodyPr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7" name="Shape 116"/>
          <p:cNvSpPr/>
          <p:nvPr>
            <p:ph type="pic" sz="half" idx="13"/>
          </p:nvPr>
        </p:nvSpPr>
        <p:spPr>
          <a:xfrm>
            <a:off x="4591980" y="907194"/>
            <a:ext cx="5468101" cy="4477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8" name="Body Level One…"/>
          <p:cNvSpPr txBox="1"/>
          <p:nvPr>
            <p:ph type="body" sz="quarter" idx="1"/>
          </p:nvPr>
        </p:nvSpPr>
        <p:spPr>
          <a:xfrm>
            <a:off x="743999" y="1890230"/>
            <a:ext cx="3483601" cy="35019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Text"/>
          <p:cNvSpPr txBox="1"/>
          <p:nvPr>
            <p:ph type="title"/>
          </p:nvPr>
        </p:nvSpPr>
        <p:spPr>
          <a:xfrm>
            <a:off x="742591" y="335456"/>
            <a:ext cx="9316202" cy="121800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Body Level One…"/>
          <p:cNvSpPr txBox="1"/>
          <p:nvPr>
            <p:ph type="body" idx="1"/>
          </p:nvPr>
        </p:nvSpPr>
        <p:spPr>
          <a:xfrm rot="5400000">
            <a:off x="3401757" y="-981911"/>
            <a:ext cx="3997802" cy="9316203"/>
          </a:xfrm>
          <a:prstGeom prst="rect">
            <a:avLst/>
          </a:prstGeom>
        </p:spPr>
        <p:txBody>
          <a:bodyPr/>
          <a:lstStyle>
            <a:lvl1pPr marL="323850" indent="-1206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04849" indent="-8659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8549" indent="-35277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225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865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Text"/>
          <p:cNvSpPr txBox="1"/>
          <p:nvPr>
            <p:ph type="title"/>
          </p:nvPr>
        </p:nvSpPr>
        <p:spPr>
          <a:xfrm rot="5400000">
            <a:off x="6224456" y="1840857"/>
            <a:ext cx="5339701" cy="2328901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6" name="Body Level One…"/>
          <p:cNvSpPr txBox="1"/>
          <p:nvPr>
            <p:ph type="body" idx="1"/>
          </p:nvPr>
        </p:nvSpPr>
        <p:spPr>
          <a:xfrm rot="5400000">
            <a:off x="1498849" y="-420693"/>
            <a:ext cx="5339701" cy="6852003"/>
          </a:xfrm>
          <a:prstGeom prst="rect">
            <a:avLst/>
          </a:prstGeom>
        </p:spPr>
        <p:txBody>
          <a:bodyPr/>
          <a:lstStyle>
            <a:lvl1pPr marL="323850" indent="-1206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04849" indent="-8659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8549" indent="-35277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225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865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xfrm>
            <a:off x="7462800" y="5706317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/>
          <p:nvPr>
            <p:ph type="title"/>
          </p:nvPr>
        </p:nvSpPr>
        <p:spPr>
          <a:xfrm>
            <a:off x="579108" y="644777"/>
            <a:ext cx="6619800" cy="5011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5" name="Slide Number"/>
          <p:cNvSpPr txBox="1"/>
          <p:nvPr>
            <p:ph type="sldNum" sz="quarter" idx="2"/>
          </p:nvPr>
        </p:nvSpPr>
        <p:spPr>
          <a:xfrm>
            <a:off x="10008089" y="5763421"/>
            <a:ext cx="393218" cy="380134"/>
          </a:xfrm>
          <a:prstGeom prst="rect">
            <a:avLst/>
          </a:prstGeom>
        </p:spPr>
        <p:txBody>
          <a:bodyPr lIns="91375" tIns="91375" rIns="91375" bIns="91375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131"/>
          <p:cNvSpPr/>
          <p:nvPr/>
        </p:nvSpPr>
        <p:spPr>
          <a:xfrm>
            <a:off x="-1" y="6180980"/>
            <a:ext cx="10801503" cy="120002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" name="Title Text"/>
          <p:cNvSpPr txBox="1"/>
          <p:nvPr>
            <p:ph type="title"/>
          </p:nvPr>
        </p:nvSpPr>
        <p:spPr>
          <a:xfrm>
            <a:off x="368193" y="545150"/>
            <a:ext cx="10065002" cy="75120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4" name="Body Level One…"/>
          <p:cNvSpPr txBox="1"/>
          <p:nvPr>
            <p:ph type="body" idx="1"/>
          </p:nvPr>
        </p:nvSpPr>
        <p:spPr>
          <a:xfrm>
            <a:off x="368193" y="1435208"/>
            <a:ext cx="10065002" cy="4161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xfrm>
            <a:off x="10008089" y="5763421"/>
            <a:ext cx="393218" cy="380134"/>
          </a:xfrm>
          <a:prstGeom prst="rect">
            <a:avLst/>
          </a:prstGeom>
        </p:spPr>
        <p:txBody>
          <a:bodyPr lIns="91375" tIns="91375" rIns="91375" bIns="9137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136"/>
          <p:cNvSpPr/>
          <p:nvPr/>
        </p:nvSpPr>
        <p:spPr>
          <a:xfrm>
            <a:off x="-1" y="-1"/>
            <a:ext cx="10801503" cy="6300902"/>
          </a:xfrm>
          <a:prstGeom prst="rect">
            <a:avLst/>
          </a:prstGeom>
          <a:solidFill>
            <a:srgbClr val="3F3F3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Text"/>
          <p:cNvSpPr txBox="1"/>
          <p:nvPr>
            <p:ph type="title"/>
          </p:nvPr>
        </p:nvSpPr>
        <p:spPr>
          <a:xfrm>
            <a:off x="1350166" y="1031166"/>
            <a:ext cx="8100902" cy="2193602"/>
          </a:xfrm>
          <a:prstGeom prst="rect">
            <a:avLst/>
          </a:prstGeom>
        </p:spPr>
        <p:txBody>
          <a:bodyPr anchor="b"/>
          <a:lstStyle>
            <a:lvl1pPr algn="ctr"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3" name="Body Level One…"/>
          <p:cNvSpPr txBox="1"/>
          <p:nvPr>
            <p:ph type="body" sz="quarter" idx="1"/>
          </p:nvPr>
        </p:nvSpPr>
        <p:spPr>
          <a:xfrm>
            <a:off x="1350166" y="3309354"/>
            <a:ext cx="8100902" cy="15213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Text"/>
          <p:cNvSpPr txBox="1"/>
          <p:nvPr>
            <p:ph type="title"/>
          </p:nvPr>
        </p:nvSpPr>
        <p:spPr>
          <a:xfrm>
            <a:off x="736966" y="1570813"/>
            <a:ext cx="9316201" cy="2620800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Body Level One…"/>
          <p:cNvSpPr txBox="1"/>
          <p:nvPr>
            <p:ph type="body" sz="quarter" idx="1"/>
          </p:nvPr>
        </p:nvSpPr>
        <p:spPr>
          <a:xfrm>
            <a:off x="736966" y="4216548"/>
            <a:ext cx="9316201" cy="13785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1" name="Body Level One…"/>
          <p:cNvSpPr txBox="1"/>
          <p:nvPr>
            <p:ph type="body" sz="half" idx="1"/>
          </p:nvPr>
        </p:nvSpPr>
        <p:spPr>
          <a:xfrm>
            <a:off x="742591" y="1677284"/>
            <a:ext cx="4590602" cy="399780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2" name="Shape 151"/>
          <p:cNvSpPr txBox="1"/>
          <p:nvPr>
            <p:ph type="body" sz="half" idx="13"/>
          </p:nvPr>
        </p:nvSpPr>
        <p:spPr>
          <a:xfrm>
            <a:off x="5468182" y="1677284"/>
            <a:ext cx="4590602" cy="3997803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Text"/>
          <p:cNvSpPr txBox="1"/>
          <p:nvPr>
            <p:ph type="title"/>
          </p:nvPr>
        </p:nvSpPr>
        <p:spPr>
          <a:xfrm>
            <a:off x="743999" y="335452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1" name="Body Level One…"/>
          <p:cNvSpPr txBox="1"/>
          <p:nvPr>
            <p:ph type="body" sz="quarter" idx="1"/>
          </p:nvPr>
        </p:nvSpPr>
        <p:spPr>
          <a:xfrm>
            <a:off x="743999" y="1544562"/>
            <a:ext cx="4569601" cy="75690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Shape 156"/>
          <p:cNvSpPr txBox="1"/>
          <p:nvPr>
            <p:ph type="body" sz="half" idx="13"/>
          </p:nvPr>
        </p:nvSpPr>
        <p:spPr>
          <a:xfrm>
            <a:off x="743997" y="2301524"/>
            <a:ext cx="4569601" cy="3385201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333" name="Shape 157"/>
          <p:cNvSpPr txBox="1"/>
          <p:nvPr>
            <p:ph type="body" sz="quarter" idx="14"/>
          </p:nvPr>
        </p:nvSpPr>
        <p:spPr>
          <a:xfrm>
            <a:off x="5468182" y="1544562"/>
            <a:ext cx="4591801" cy="756901"/>
          </a:xfrm>
          <a:prstGeom prst="rect">
            <a:avLst/>
          </a:prstGeom>
        </p:spPr>
        <p:txBody>
          <a:bodyPr anchor="b"/>
          <a:lstStyle/>
          <a:p>
            <a:pPr marL="361950" indent="-38100">
              <a:defRPr sz="2500"/>
            </a:pPr>
          </a:p>
        </p:txBody>
      </p:sp>
      <p:sp>
        <p:nvSpPr>
          <p:cNvPr id="334" name="Shape 158"/>
          <p:cNvSpPr txBox="1"/>
          <p:nvPr>
            <p:ph type="body" sz="half" idx="15"/>
          </p:nvPr>
        </p:nvSpPr>
        <p:spPr>
          <a:xfrm>
            <a:off x="5468182" y="2301524"/>
            <a:ext cx="4591801" cy="3385201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3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Text"/>
          <p:cNvSpPr txBox="1"/>
          <p:nvPr>
            <p:ph type="title"/>
          </p:nvPr>
        </p:nvSpPr>
        <p:spPr>
          <a:xfrm>
            <a:off x="743999" y="420045"/>
            <a:ext cx="3483601" cy="14703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3" name="Body Level One…"/>
          <p:cNvSpPr txBox="1"/>
          <p:nvPr>
            <p:ph type="body" sz="half" idx="1"/>
          </p:nvPr>
        </p:nvSpPr>
        <p:spPr>
          <a:xfrm>
            <a:off x="4591982" y="907191"/>
            <a:ext cx="5468102" cy="4477500"/>
          </a:xfrm>
          <a:prstGeom prst="rect">
            <a:avLst/>
          </a:prstGeom>
        </p:spPr>
        <p:txBody>
          <a:bodyPr/>
          <a:lstStyle>
            <a:lvl1pPr marL="736600" indent="-330200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62537" indent="-33703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4060" indent="-256760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27056" indent="-25065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8752" indent="-210552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hape 163"/>
          <p:cNvSpPr txBox="1"/>
          <p:nvPr>
            <p:ph type="body" sz="quarter" idx="13"/>
          </p:nvPr>
        </p:nvSpPr>
        <p:spPr>
          <a:xfrm>
            <a:off x="743997" y="1890224"/>
            <a:ext cx="3483601" cy="35019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Text"/>
          <p:cNvSpPr txBox="1"/>
          <p:nvPr>
            <p:ph type="title"/>
          </p:nvPr>
        </p:nvSpPr>
        <p:spPr>
          <a:xfrm>
            <a:off x="743999" y="420045"/>
            <a:ext cx="3483601" cy="14703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3" name="Shape 167"/>
          <p:cNvSpPr/>
          <p:nvPr>
            <p:ph type="pic" sz="half" idx="13"/>
          </p:nvPr>
        </p:nvSpPr>
        <p:spPr>
          <a:xfrm>
            <a:off x="4591982" y="907191"/>
            <a:ext cx="5468102" cy="4477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4" name="Body Level One…"/>
          <p:cNvSpPr txBox="1"/>
          <p:nvPr>
            <p:ph type="body" sz="quarter" idx="1"/>
          </p:nvPr>
        </p:nvSpPr>
        <p:spPr>
          <a:xfrm>
            <a:off x="743999" y="1890224"/>
            <a:ext cx="3483601" cy="35019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3" name="Body Level One…"/>
          <p:cNvSpPr txBox="1"/>
          <p:nvPr>
            <p:ph type="body" idx="1"/>
          </p:nvPr>
        </p:nvSpPr>
        <p:spPr>
          <a:xfrm rot="5400000">
            <a:off x="3401752" y="-981914"/>
            <a:ext cx="3997803" cy="931620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xfrm>
            <a:off x="747781" y="535185"/>
            <a:ext cx="9299444" cy="10120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747781" y="1547216"/>
            <a:ext cx="9299444" cy="4076239"/>
          </a:xfrm>
          <a:prstGeom prst="rect">
            <a:avLst/>
          </a:prstGeom>
        </p:spPr>
        <p:txBody>
          <a:bodyPr anchor="ctr"/>
          <a:lstStyle>
            <a:lvl1pPr marL="266678" indent="-63478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06688" indent="-74888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744160" indent="-71060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981632" indent="-67232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219103" indent="-63403">
              <a:lnSpc>
                <a:spcPct val="100000"/>
              </a:lnSpc>
              <a:spcBef>
                <a:spcPts val="2600"/>
              </a:spcBef>
              <a:buClr>
                <a:srgbClr val="000000"/>
              </a:buClr>
              <a:buSzPct val="75000"/>
              <a:buFont typeface="Helvetica Neue Light"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5288191" y="5904574"/>
            <a:ext cx="212997" cy="205999"/>
          </a:xfrm>
          <a:prstGeom prst="rect">
            <a:avLst/>
          </a:prstGeom>
        </p:spPr>
        <p:txBody>
          <a:bodyPr lIns="22474" tIns="22474" rIns="22474" bIns="22474" anchor="t"/>
          <a:lstStyle>
            <a:lvl1pPr algn="ctr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Text"/>
          <p:cNvSpPr txBox="1"/>
          <p:nvPr>
            <p:ph type="title"/>
          </p:nvPr>
        </p:nvSpPr>
        <p:spPr>
          <a:xfrm>
            <a:off x="579105" y="644774"/>
            <a:ext cx="6619803" cy="50112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10008089" y="5759860"/>
            <a:ext cx="400318" cy="387234"/>
          </a:xfrm>
          <a:prstGeom prst="rect">
            <a:avLst/>
          </a:prstGeom>
        </p:spPr>
        <p:txBody>
          <a:bodyPr lIns="94925" tIns="94925" rIns="94925" bIns="94925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178"/>
          <p:cNvSpPr/>
          <p:nvPr/>
        </p:nvSpPr>
        <p:spPr>
          <a:xfrm>
            <a:off x="-1" y="6180964"/>
            <a:ext cx="10801503" cy="120002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Title Text"/>
          <p:cNvSpPr txBox="1"/>
          <p:nvPr>
            <p:ph type="title"/>
          </p:nvPr>
        </p:nvSpPr>
        <p:spPr>
          <a:xfrm>
            <a:off x="368193" y="545150"/>
            <a:ext cx="10065002" cy="751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1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1" name="Body Level One…"/>
          <p:cNvSpPr txBox="1"/>
          <p:nvPr>
            <p:ph type="body" idx="1"/>
          </p:nvPr>
        </p:nvSpPr>
        <p:spPr>
          <a:xfrm>
            <a:off x="368193" y="1435202"/>
            <a:ext cx="10065002" cy="41616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10008089" y="5759860"/>
            <a:ext cx="400318" cy="387234"/>
          </a:xfrm>
          <a:prstGeom prst="rect">
            <a:avLst/>
          </a:prstGeom>
        </p:spPr>
        <p:txBody>
          <a:bodyPr lIns="94925" tIns="94925" rIns="94925" bIns="9492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183"/>
          <p:cNvSpPr/>
          <p:nvPr/>
        </p:nvSpPr>
        <p:spPr>
          <a:xfrm>
            <a:off x="-1" y="-1"/>
            <a:ext cx="10801503" cy="6300902"/>
          </a:xfrm>
          <a:prstGeom prst="rect">
            <a:avLst/>
          </a:prstGeom>
          <a:solidFill>
            <a:srgbClr val="3F3F3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1" name="Body Level One…"/>
          <p:cNvSpPr txBox="1"/>
          <p:nvPr>
            <p:ph type="body" idx="1"/>
          </p:nvPr>
        </p:nvSpPr>
        <p:spPr>
          <a:xfrm>
            <a:off x="742591" y="1677284"/>
            <a:ext cx="9316201" cy="3997801"/>
          </a:xfrm>
          <a:prstGeom prst="rect">
            <a:avLst/>
          </a:prstGeom>
        </p:spPr>
        <p:txBody>
          <a:bodyPr/>
          <a:lstStyle>
            <a:lvl1pPr marL="838200" indent="-457200">
              <a:defRPr>
                <a:solidFill>
                  <a:srgbClr val="FFFFFF"/>
                </a:solidFill>
              </a:defRPr>
            </a:lvl1pPr>
            <a:lvl2pPr marL="1187725" indent="-387624">
              <a:defRPr>
                <a:solidFill>
                  <a:srgbClr val="FFFFFF"/>
                </a:solidFill>
              </a:defRPr>
            </a:lvl2pPr>
            <a:lvl3pPr marL="1596856" indent="-364956">
              <a:defRPr>
                <a:solidFill>
                  <a:srgbClr val="FFFFFF"/>
                </a:solidFill>
              </a:defRPr>
            </a:lvl3pPr>
            <a:lvl4pPr marL="1981200" indent="-330200">
              <a:defRPr>
                <a:solidFill>
                  <a:srgbClr val="FFFFFF"/>
                </a:solidFill>
              </a:defRPr>
            </a:lvl4pPr>
            <a:lvl5pPr marL="2393575" indent="-310775"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le Text"/>
          <p:cNvSpPr txBox="1"/>
          <p:nvPr>
            <p:ph type="title"/>
          </p:nvPr>
        </p:nvSpPr>
        <p:spPr>
          <a:xfrm>
            <a:off x="1350166" y="1031166"/>
            <a:ext cx="8100901" cy="2193602"/>
          </a:xfrm>
          <a:prstGeom prst="rect">
            <a:avLst/>
          </a:prstGeom>
        </p:spPr>
        <p:txBody>
          <a:bodyPr anchor="b"/>
          <a:lstStyle>
            <a:lvl1pPr algn="ctr"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0" name="Body Level One…"/>
          <p:cNvSpPr txBox="1"/>
          <p:nvPr>
            <p:ph type="body" sz="quarter" idx="1"/>
          </p:nvPr>
        </p:nvSpPr>
        <p:spPr>
          <a:xfrm>
            <a:off x="1350166" y="3309354"/>
            <a:ext cx="8100901" cy="15213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Text"/>
          <p:cNvSpPr txBox="1"/>
          <p:nvPr>
            <p:ph type="title"/>
          </p:nvPr>
        </p:nvSpPr>
        <p:spPr>
          <a:xfrm>
            <a:off x="736966" y="1570811"/>
            <a:ext cx="9316201" cy="2620801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9" name="Body Level One…"/>
          <p:cNvSpPr txBox="1"/>
          <p:nvPr>
            <p:ph type="body" sz="quarter" idx="1"/>
          </p:nvPr>
        </p:nvSpPr>
        <p:spPr>
          <a:xfrm>
            <a:off x="736966" y="4216548"/>
            <a:ext cx="9316201" cy="13785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8" name="Body Level One…"/>
          <p:cNvSpPr txBox="1"/>
          <p:nvPr>
            <p:ph type="body" sz="half" idx="1"/>
          </p:nvPr>
        </p:nvSpPr>
        <p:spPr>
          <a:xfrm>
            <a:off x="742591" y="1677284"/>
            <a:ext cx="4590602" cy="3997801"/>
          </a:xfrm>
          <a:prstGeom prst="rect">
            <a:avLst/>
          </a:prstGeom>
        </p:spPr>
        <p:txBody>
          <a:bodyPr/>
          <a:lstStyle>
            <a:lvl1pPr marL="838200" indent="-457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7725" indent="-387624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96856" indent="-364956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200" indent="-330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93575" indent="-310775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hape 198"/>
          <p:cNvSpPr txBox="1"/>
          <p:nvPr>
            <p:ph type="body" sz="half" idx="13"/>
          </p:nvPr>
        </p:nvSpPr>
        <p:spPr>
          <a:xfrm>
            <a:off x="5468182" y="1677284"/>
            <a:ext cx="4590602" cy="3997802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420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itle Text"/>
          <p:cNvSpPr txBox="1"/>
          <p:nvPr>
            <p:ph type="title"/>
          </p:nvPr>
        </p:nvSpPr>
        <p:spPr>
          <a:xfrm>
            <a:off x="743999" y="335452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8" name="Body Level One…"/>
          <p:cNvSpPr txBox="1"/>
          <p:nvPr>
            <p:ph type="body" sz="quarter" idx="1"/>
          </p:nvPr>
        </p:nvSpPr>
        <p:spPr>
          <a:xfrm>
            <a:off x="743999" y="1544562"/>
            <a:ext cx="4569601" cy="75690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" name="Shape 203"/>
          <p:cNvSpPr txBox="1"/>
          <p:nvPr>
            <p:ph type="body" sz="half" idx="13"/>
          </p:nvPr>
        </p:nvSpPr>
        <p:spPr>
          <a:xfrm>
            <a:off x="743997" y="2301524"/>
            <a:ext cx="4569601" cy="3385201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430" name="Shape 204"/>
          <p:cNvSpPr txBox="1"/>
          <p:nvPr>
            <p:ph type="body" sz="quarter" idx="14"/>
          </p:nvPr>
        </p:nvSpPr>
        <p:spPr>
          <a:xfrm>
            <a:off x="5468182" y="1544562"/>
            <a:ext cx="4591801" cy="756901"/>
          </a:xfrm>
          <a:prstGeom prst="rect">
            <a:avLst/>
          </a:prstGeom>
        </p:spPr>
        <p:txBody>
          <a:bodyPr anchor="b"/>
          <a:lstStyle/>
          <a:p>
            <a:pPr marL="361950" indent="-38100">
              <a:defRPr sz="2500"/>
            </a:pPr>
          </a:p>
        </p:txBody>
      </p:sp>
      <p:sp>
        <p:nvSpPr>
          <p:cNvPr id="431" name="Shape 205"/>
          <p:cNvSpPr txBox="1"/>
          <p:nvPr>
            <p:ph type="body" sz="half" idx="15"/>
          </p:nvPr>
        </p:nvSpPr>
        <p:spPr>
          <a:xfrm>
            <a:off x="5468182" y="2301524"/>
            <a:ext cx="4591801" cy="3385201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432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Text"/>
          <p:cNvSpPr txBox="1"/>
          <p:nvPr>
            <p:ph type="title"/>
          </p:nvPr>
        </p:nvSpPr>
        <p:spPr>
          <a:xfrm>
            <a:off x="743999" y="420045"/>
            <a:ext cx="3483601" cy="14703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0" name="Body Level One…"/>
          <p:cNvSpPr txBox="1"/>
          <p:nvPr>
            <p:ph type="body" sz="half" idx="1"/>
          </p:nvPr>
        </p:nvSpPr>
        <p:spPr>
          <a:xfrm>
            <a:off x="4591982" y="907191"/>
            <a:ext cx="5468102" cy="4477500"/>
          </a:xfrm>
          <a:prstGeom prst="rect">
            <a:avLst/>
          </a:prstGeom>
        </p:spPr>
        <p:txBody>
          <a:bodyPr/>
          <a:lstStyle>
            <a:lvl1pPr marL="927100" indent="-520700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53037" indent="-52753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4558" indent="-447258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17556" indent="-44115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09252" indent="-401052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" name="Shape 210"/>
          <p:cNvSpPr txBox="1"/>
          <p:nvPr>
            <p:ph type="body" sz="quarter" idx="13"/>
          </p:nvPr>
        </p:nvSpPr>
        <p:spPr>
          <a:xfrm>
            <a:off x="743997" y="1890223"/>
            <a:ext cx="3483601" cy="35019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442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/>
          <p:nvPr>
            <p:ph type="title"/>
          </p:nvPr>
        </p:nvSpPr>
        <p:spPr>
          <a:xfrm>
            <a:off x="743999" y="420045"/>
            <a:ext cx="3483601" cy="14703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0" name="Shape 214"/>
          <p:cNvSpPr/>
          <p:nvPr>
            <p:ph type="pic" sz="half" idx="13"/>
          </p:nvPr>
        </p:nvSpPr>
        <p:spPr>
          <a:xfrm>
            <a:off x="4591982" y="907191"/>
            <a:ext cx="5468102" cy="4477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1" name="Body Level One…"/>
          <p:cNvSpPr txBox="1"/>
          <p:nvPr>
            <p:ph type="body" sz="quarter" idx="1"/>
          </p:nvPr>
        </p:nvSpPr>
        <p:spPr>
          <a:xfrm>
            <a:off x="743999" y="1890223"/>
            <a:ext cx="3483601" cy="35019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0" name="Body Level One…"/>
          <p:cNvSpPr txBox="1"/>
          <p:nvPr>
            <p:ph type="body" idx="1"/>
          </p:nvPr>
        </p:nvSpPr>
        <p:spPr>
          <a:xfrm rot="5400000">
            <a:off x="3401750" y="-981914"/>
            <a:ext cx="3997802" cy="9316203"/>
          </a:xfrm>
          <a:prstGeom prst="rect">
            <a:avLst/>
          </a:prstGeom>
        </p:spPr>
        <p:txBody>
          <a:bodyPr/>
          <a:lstStyle>
            <a:lvl1pPr marL="838200" indent="-457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7725" indent="-387624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96856" indent="-364956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200" indent="-330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93575" indent="-310775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42591" y="1677284"/>
            <a:ext cx="9316201" cy="3997801"/>
          </a:xfrm>
          <a:prstGeom prst="rect">
            <a:avLst/>
          </a:prstGeom>
        </p:spPr>
        <p:txBody>
          <a:bodyPr/>
          <a:lstStyle>
            <a:lvl1pPr marL="838200" indent="-457200"/>
            <a:lvl2pPr marL="1187725" indent="-387624"/>
            <a:lvl3pPr marL="1596856" indent="-364956"/>
            <a:lvl4pPr marL="1981200" indent="-330200"/>
            <a:lvl5pPr marL="2393575" indent="-310775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Text"/>
          <p:cNvSpPr txBox="1"/>
          <p:nvPr>
            <p:ph type="title"/>
          </p:nvPr>
        </p:nvSpPr>
        <p:spPr>
          <a:xfrm>
            <a:off x="579103" y="644774"/>
            <a:ext cx="6619803" cy="5011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xfrm>
            <a:off x="10008089" y="5759860"/>
            <a:ext cx="400318" cy="387234"/>
          </a:xfrm>
          <a:prstGeom prst="rect">
            <a:avLst/>
          </a:prstGeom>
        </p:spPr>
        <p:txBody>
          <a:bodyPr lIns="94925" tIns="94925" rIns="94925" bIns="94925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225"/>
          <p:cNvSpPr/>
          <p:nvPr/>
        </p:nvSpPr>
        <p:spPr>
          <a:xfrm>
            <a:off x="-1" y="6180964"/>
            <a:ext cx="10801503" cy="120002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7" name="Title Text"/>
          <p:cNvSpPr txBox="1"/>
          <p:nvPr>
            <p:ph type="title"/>
          </p:nvPr>
        </p:nvSpPr>
        <p:spPr>
          <a:xfrm>
            <a:off x="368191" y="545150"/>
            <a:ext cx="10065003" cy="751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1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8" name="Body Level One…"/>
          <p:cNvSpPr txBox="1"/>
          <p:nvPr>
            <p:ph type="body" idx="1"/>
          </p:nvPr>
        </p:nvSpPr>
        <p:spPr>
          <a:xfrm>
            <a:off x="368191" y="1435202"/>
            <a:ext cx="10065003" cy="41616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Slide Number"/>
          <p:cNvSpPr txBox="1"/>
          <p:nvPr>
            <p:ph type="sldNum" sz="quarter" idx="2"/>
          </p:nvPr>
        </p:nvSpPr>
        <p:spPr>
          <a:xfrm>
            <a:off x="10008089" y="5759860"/>
            <a:ext cx="400318" cy="387234"/>
          </a:xfrm>
          <a:prstGeom prst="rect">
            <a:avLst/>
          </a:prstGeom>
        </p:spPr>
        <p:txBody>
          <a:bodyPr lIns="94925" tIns="94925" rIns="94925" bIns="9492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7" name="Body Level One…"/>
          <p:cNvSpPr txBox="1"/>
          <p:nvPr>
            <p:ph type="body" idx="1"/>
          </p:nvPr>
        </p:nvSpPr>
        <p:spPr>
          <a:xfrm>
            <a:off x="742591" y="1677284"/>
            <a:ext cx="9316201" cy="3997801"/>
          </a:xfrm>
          <a:prstGeom prst="rect">
            <a:avLst/>
          </a:prstGeom>
        </p:spPr>
        <p:txBody>
          <a:bodyPr/>
          <a:lstStyle>
            <a:lvl1pPr marL="838200" indent="-457200"/>
            <a:lvl2pPr marL="1187725" indent="-387624"/>
            <a:lvl3pPr marL="1596856" indent="-364956"/>
            <a:lvl4pPr marL="1981200" indent="-330200"/>
            <a:lvl5pPr marL="2393575" indent="-310775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8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234"/>
          <p:cNvSpPr/>
          <p:nvPr/>
        </p:nvSpPr>
        <p:spPr>
          <a:xfrm>
            <a:off x="-1" y="-1"/>
            <a:ext cx="10801503" cy="6300902"/>
          </a:xfrm>
          <a:prstGeom prst="rect">
            <a:avLst/>
          </a:prstGeom>
          <a:solidFill>
            <a:srgbClr val="3F3F3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7" name="Body Level One…"/>
          <p:cNvSpPr txBox="1"/>
          <p:nvPr>
            <p:ph type="body" idx="1"/>
          </p:nvPr>
        </p:nvSpPr>
        <p:spPr>
          <a:xfrm>
            <a:off x="742591" y="1677284"/>
            <a:ext cx="9316201" cy="3997801"/>
          </a:xfrm>
          <a:prstGeom prst="rect">
            <a:avLst/>
          </a:prstGeom>
        </p:spPr>
        <p:txBody>
          <a:bodyPr/>
          <a:lstStyle>
            <a:lvl1pPr marL="838200" indent="-457200">
              <a:defRPr>
                <a:solidFill>
                  <a:srgbClr val="FFFFFF"/>
                </a:solidFill>
              </a:defRPr>
            </a:lvl1pPr>
            <a:lvl2pPr marL="1187725" indent="-387624">
              <a:defRPr>
                <a:solidFill>
                  <a:srgbClr val="FFFFFF"/>
                </a:solidFill>
              </a:defRPr>
            </a:lvl2pPr>
            <a:lvl3pPr marL="1596856" indent="-364956">
              <a:defRPr>
                <a:solidFill>
                  <a:srgbClr val="FFFFFF"/>
                </a:solidFill>
              </a:defRPr>
            </a:lvl3pPr>
            <a:lvl4pPr marL="1981200" indent="-330200">
              <a:defRPr>
                <a:solidFill>
                  <a:srgbClr val="FFFFFF"/>
                </a:solidFill>
              </a:defRPr>
            </a:lvl4pPr>
            <a:lvl5pPr marL="2393575" indent="-310775"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8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itle Text"/>
          <p:cNvSpPr txBox="1"/>
          <p:nvPr>
            <p:ph type="title"/>
          </p:nvPr>
        </p:nvSpPr>
        <p:spPr>
          <a:xfrm>
            <a:off x="1350166" y="1031166"/>
            <a:ext cx="8100901" cy="2193602"/>
          </a:xfrm>
          <a:prstGeom prst="rect">
            <a:avLst/>
          </a:prstGeom>
        </p:spPr>
        <p:txBody>
          <a:bodyPr anchor="b"/>
          <a:lstStyle>
            <a:lvl1pPr algn="ctr"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6" name="Body Level One…"/>
          <p:cNvSpPr txBox="1"/>
          <p:nvPr>
            <p:ph type="body" sz="quarter" idx="1"/>
          </p:nvPr>
        </p:nvSpPr>
        <p:spPr>
          <a:xfrm>
            <a:off x="1350166" y="3309354"/>
            <a:ext cx="8100901" cy="15213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7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itle Text"/>
          <p:cNvSpPr txBox="1"/>
          <p:nvPr>
            <p:ph type="title"/>
          </p:nvPr>
        </p:nvSpPr>
        <p:spPr>
          <a:xfrm>
            <a:off x="736966" y="1570811"/>
            <a:ext cx="9316201" cy="2620801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5" name="Body Level One…"/>
          <p:cNvSpPr txBox="1"/>
          <p:nvPr>
            <p:ph type="body" sz="quarter" idx="1"/>
          </p:nvPr>
        </p:nvSpPr>
        <p:spPr>
          <a:xfrm>
            <a:off x="736966" y="4216548"/>
            <a:ext cx="9316201" cy="13785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0"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6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4" name="Body Level One…"/>
          <p:cNvSpPr txBox="1"/>
          <p:nvPr>
            <p:ph type="body" sz="half" idx="1"/>
          </p:nvPr>
        </p:nvSpPr>
        <p:spPr>
          <a:xfrm>
            <a:off x="742591" y="1677284"/>
            <a:ext cx="4590602" cy="3997801"/>
          </a:xfrm>
          <a:prstGeom prst="rect">
            <a:avLst/>
          </a:prstGeom>
        </p:spPr>
        <p:txBody>
          <a:bodyPr/>
          <a:lstStyle>
            <a:lvl1pPr marL="838200" indent="-457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7725" indent="-387624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96856" indent="-364956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200" indent="-330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93575" indent="-310775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5" name="Shape 249"/>
          <p:cNvSpPr txBox="1"/>
          <p:nvPr>
            <p:ph type="body" sz="half" idx="13"/>
          </p:nvPr>
        </p:nvSpPr>
        <p:spPr>
          <a:xfrm>
            <a:off x="5468182" y="1677284"/>
            <a:ext cx="4590602" cy="3997802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526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itle Text"/>
          <p:cNvSpPr txBox="1"/>
          <p:nvPr>
            <p:ph type="title"/>
          </p:nvPr>
        </p:nvSpPr>
        <p:spPr>
          <a:xfrm>
            <a:off x="743999" y="335452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4" name="Body Level One…"/>
          <p:cNvSpPr txBox="1"/>
          <p:nvPr>
            <p:ph type="body" sz="quarter" idx="1"/>
          </p:nvPr>
        </p:nvSpPr>
        <p:spPr>
          <a:xfrm>
            <a:off x="743999" y="1544562"/>
            <a:ext cx="4569601" cy="75690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Shape 254"/>
          <p:cNvSpPr txBox="1"/>
          <p:nvPr>
            <p:ph type="body" sz="half" idx="13"/>
          </p:nvPr>
        </p:nvSpPr>
        <p:spPr>
          <a:xfrm>
            <a:off x="743997" y="2301524"/>
            <a:ext cx="4569601" cy="3385201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536" name="Shape 255"/>
          <p:cNvSpPr txBox="1"/>
          <p:nvPr>
            <p:ph type="body" sz="quarter" idx="14"/>
          </p:nvPr>
        </p:nvSpPr>
        <p:spPr>
          <a:xfrm>
            <a:off x="5468182" y="1544562"/>
            <a:ext cx="4591801" cy="756901"/>
          </a:xfrm>
          <a:prstGeom prst="rect">
            <a:avLst/>
          </a:prstGeom>
        </p:spPr>
        <p:txBody>
          <a:bodyPr anchor="b"/>
          <a:lstStyle/>
          <a:p>
            <a:pPr marL="361950" indent="-38100">
              <a:defRPr sz="2500"/>
            </a:pPr>
          </a:p>
        </p:txBody>
      </p:sp>
      <p:sp>
        <p:nvSpPr>
          <p:cNvPr id="537" name="Shape 256"/>
          <p:cNvSpPr txBox="1"/>
          <p:nvPr>
            <p:ph type="body" sz="half" idx="15"/>
          </p:nvPr>
        </p:nvSpPr>
        <p:spPr>
          <a:xfrm>
            <a:off x="5468182" y="2301524"/>
            <a:ext cx="4591801" cy="3385201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538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itle Text"/>
          <p:cNvSpPr txBox="1"/>
          <p:nvPr>
            <p:ph type="title"/>
          </p:nvPr>
        </p:nvSpPr>
        <p:spPr>
          <a:xfrm>
            <a:off x="743999" y="420045"/>
            <a:ext cx="3483601" cy="14703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6" name="Body Level One…"/>
          <p:cNvSpPr txBox="1"/>
          <p:nvPr>
            <p:ph type="body" sz="half" idx="1"/>
          </p:nvPr>
        </p:nvSpPr>
        <p:spPr>
          <a:xfrm>
            <a:off x="4591982" y="907191"/>
            <a:ext cx="5468102" cy="4477500"/>
          </a:xfrm>
          <a:prstGeom prst="rect">
            <a:avLst/>
          </a:prstGeom>
        </p:spPr>
        <p:txBody>
          <a:bodyPr/>
          <a:lstStyle>
            <a:lvl1pPr marL="927100" indent="-520700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53037" indent="-52753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4558" indent="-447258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17556" indent="-441156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09252" indent="-401052"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7" name="Shape 261"/>
          <p:cNvSpPr txBox="1"/>
          <p:nvPr>
            <p:ph type="body" sz="quarter" idx="13"/>
          </p:nvPr>
        </p:nvSpPr>
        <p:spPr>
          <a:xfrm>
            <a:off x="743997" y="1890223"/>
            <a:ext cx="3483601" cy="3501900"/>
          </a:xfrm>
          <a:prstGeom prst="rect">
            <a:avLst/>
          </a:prstGeom>
        </p:spPr>
        <p:txBody>
          <a:bodyPr/>
          <a:lstStyle/>
          <a:p>
            <a:pPr marL="361950" indent="-38100">
              <a:defRPr sz="2500"/>
            </a:pPr>
          </a:p>
        </p:txBody>
      </p:sp>
      <p:sp>
        <p:nvSpPr>
          <p:cNvPr id="548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itle Text"/>
          <p:cNvSpPr txBox="1"/>
          <p:nvPr>
            <p:ph type="title"/>
          </p:nvPr>
        </p:nvSpPr>
        <p:spPr>
          <a:xfrm>
            <a:off x="743999" y="420045"/>
            <a:ext cx="3483601" cy="14703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6" name="Shape 265"/>
          <p:cNvSpPr/>
          <p:nvPr>
            <p:ph type="pic" sz="half" idx="13"/>
          </p:nvPr>
        </p:nvSpPr>
        <p:spPr>
          <a:xfrm>
            <a:off x="4591982" y="907191"/>
            <a:ext cx="5468102" cy="4477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7" name="Body Level One…"/>
          <p:cNvSpPr txBox="1"/>
          <p:nvPr>
            <p:ph type="body" sz="quarter" idx="1"/>
          </p:nvPr>
        </p:nvSpPr>
        <p:spPr>
          <a:xfrm>
            <a:off x="743999" y="1890223"/>
            <a:ext cx="3483601" cy="35019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8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7462800" y="5706317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6" name="Body Level One…"/>
          <p:cNvSpPr txBox="1"/>
          <p:nvPr>
            <p:ph type="body" idx="1"/>
          </p:nvPr>
        </p:nvSpPr>
        <p:spPr>
          <a:xfrm rot="5400000">
            <a:off x="3401750" y="-981914"/>
            <a:ext cx="3997802" cy="9316203"/>
          </a:xfrm>
          <a:prstGeom prst="rect">
            <a:avLst/>
          </a:prstGeom>
        </p:spPr>
        <p:txBody>
          <a:bodyPr/>
          <a:lstStyle>
            <a:lvl1pPr marL="838200" indent="-457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7725" indent="-387624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96856" indent="-364956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200" indent="-330200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93575" indent="-310775"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" name="Slide Number"/>
          <p:cNvSpPr txBox="1"/>
          <p:nvPr>
            <p:ph type="sldNum" sz="quarter" idx="2"/>
          </p:nvPr>
        </p:nvSpPr>
        <p:spPr>
          <a:xfrm>
            <a:off x="9801110" y="5876119"/>
            <a:ext cx="257643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/>
          <p:nvPr>
            <p:ph type="title"/>
          </p:nvPr>
        </p:nvSpPr>
        <p:spPr>
          <a:xfrm>
            <a:off x="579103" y="644774"/>
            <a:ext cx="6619803" cy="5011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5" name="Slide Number"/>
          <p:cNvSpPr txBox="1"/>
          <p:nvPr>
            <p:ph type="sldNum" sz="quarter" idx="2"/>
          </p:nvPr>
        </p:nvSpPr>
        <p:spPr>
          <a:xfrm>
            <a:off x="10008089" y="5759860"/>
            <a:ext cx="400318" cy="387234"/>
          </a:xfrm>
          <a:prstGeom prst="rect">
            <a:avLst/>
          </a:prstGeom>
        </p:spPr>
        <p:txBody>
          <a:bodyPr lIns="94925" tIns="94925" rIns="94925" bIns="94925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276"/>
          <p:cNvSpPr/>
          <p:nvPr/>
        </p:nvSpPr>
        <p:spPr>
          <a:xfrm>
            <a:off x="-1" y="6180964"/>
            <a:ext cx="10801503" cy="120002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3" name="Title Text"/>
          <p:cNvSpPr txBox="1"/>
          <p:nvPr>
            <p:ph type="title"/>
          </p:nvPr>
        </p:nvSpPr>
        <p:spPr>
          <a:xfrm>
            <a:off x="368191" y="545150"/>
            <a:ext cx="10065003" cy="751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1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4" name="Body Level One…"/>
          <p:cNvSpPr txBox="1"/>
          <p:nvPr>
            <p:ph type="body" idx="1"/>
          </p:nvPr>
        </p:nvSpPr>
        <p:spPr>
          <a:xfrm>
            <a:off x="368191" y="1435202"/>
            <a:ext cx="10065003" cy="41616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0">
              <a:lnSpc>
                <a:spcPct val="115000"/>
              </a:lnSpc>
              <a:spcBef>
                <a:spcPts val="1700"/>
              </a:spcBef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" name="Slide Number"/>
          <p:cNvSpPr txBox="1"/>
          <p:nvPr>
            <p:ph type="sldNum" sz="quarter" idx="2"/>
          </p:nvPr>
        </p:nvSpPr>
        <p:spPr>
          <a:xfrm>
            <a:off x="10008089" y="5759860"/>
            <a:ext cx="400318" cy="387234"/>
          </a:xfrm>
          <a:prstGeom prst="rect">
            <a:avLst/>
          </a:prstGeom>
        </p:spPr>
        <p:txBody>
          <a:bodyPr lIns="94925" tIns="94925" rIns="94925" bIns="94925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itle Text"/>
          <p:cNvSpPr txBox="1"/>
          <p:nvPr>
            <p:ph type="title"/>
          </p:nvPr>
        </p:nvSpPr>
        <p:spPr>
          <a:xfrm>
            <a:off x="742156" y="335374"/>
            <a:ext cx="9310800" cy="12177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593" name="Body Level One…"/>
          <p:cNvSpPr txBox="1"/>
          <p:nvPr>
            <p:ph type="body" idx="1"/>
          </p:nvPr>
        </p:nvSpPr>
        <p:spPr>
          <a:xfrm>
            <a:off x="742156" y="1676869"/>
            <a:ext cx="9310800" cy="3996901"/>
          </a:xfrm>
          <a:prstGeom prst="rect">
            <a:avLst/>
          </a:prstGeom>
        </p:spPr>
        <p:txBody>
          <a:bodyPr lIns="81950" tIns="81950" rIns="81950" bIns="81950"/>
          <a:lstStyle>
            <a:lvl1pPr marL="203200" indent="-38100">
              <a:buFont typeface="Helvetica"/>
              <a:defRPr sz="2500"/>
            </a:lvl1pPr>
            <a:lvl2pPr marL="618259" indent="-72159">
              <a:buFont typeface="Helvetica"/>
              <a:defRPr sz="2500"/>
            </a:lvl2pPr>
            <a:lvl3pPr marL="1063272" indent="-123472">
              <a:buFont typeface="Helvetica"/>
              <a:defRPr sz="2500"/>
            </a:lvl3pPr>
            <a:lvl4pPr marL="1492250" indent="-158750">
              <a:buFont typeface="Helvetica"/>
              <a:defRPr sz="2500"/>
            </a:lvl4pPr>
            <a:lvl5pPr marL="1898650" indent="-158750">
              <a:buFont typeface="Helvetica"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4" name="Slide Number"/>
          <p:cNvSpPr txBox="1"/>
          <p:nvPr>
            <p:ph type="sldNum" sz="quarter" idx="2"/>
          </p:nvPr>
        </p:nvSpPr>
        <p:spPr>
          <a:xfrm>
            <a:off x="5217583" y="5670738"/>
            <a:ext cx="2518834" cy="33537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itle Text"/>
          <p:cNvSpPr txBox="1"/>
          <p:nvPr>
            <p:ph type="title"/>
          </p:nvPr>
        </p:nvSpPr>
        <p:spPr>
          <a:xfrm>
            <a:off x="742156" y="335374"/>
            <a:ext cx="9310800" cy="12177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602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itle Text"/>
          <p:cNvSpPr txBox="1"/>
          <p:nvPr>
            <p:ph type="title"/>
          </p:nvPr>
        </p:nvSpPr>
        <p:spPr>
          <a:xfrm>
            <a:off x="1349375" y="1030911"/>
            <a:ext cx="8096100" cy="2193001"/>
          </a:xfrm>
          <a:prstGeom prst="rect">
            <a:avLst/>
          </a:prstGeom>
        </p:spPr>
        <p:txBody>
          <a:bodyPr lIns="81950" tIns="81950" rIns="81950" bIns="81950" anchor="b"/>
          <a:lstStyle>
            <a:lvl1pPr algn="ctr">
              <a:defRPr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0" name="Body Level One…"/>
          <p:cNvSpPr txBox="1"/>
          <p:nvPr>
            <p:ph type="body" sz="quarter" idx="1"/>
          </p:nvPr>
        </p:nvSpPr>
        <p:spPr>
          <a:xfrm>
            <a:off x="1349375" y="3308537"/>
            <a:ext cx="8096100" cy="1521001"/>
          </a:xfrm>
          <a:prstGeom prst="rect">
            <a:avLst/>
          </a:prstGeom>
        </p:spPr>
        <p:txBody>
          <a:bodyPr lIns="81950" tIns="81950" rIns="81950" bIns="81950"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255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319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6383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1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itle Text"/>
          <p:cNvSpPr txBox="1"/>
          <p:nvPr>
            <p:ph type="title"/>
          </p:nvPr>
        </p:nvSpPr>
        <p:spPr>
          <a:xfrm>
            <a:off x="736532" y="1570426"/>
            <a:ext cx="9310801" cy="2620200"/>
          </a:xfrm>
          <a:prstGeom prst="rect">
            <a:avLst/>
          </a:prstGeom>
        </p:spPr>
        <p:txBody>
          <a:bodyPr lIns="81950" tIns="81950" rIns="81950" bIns="81950" anchor="b"/>
          <a:lstStyle>
            <a:lvl1pPr>
              <a:defRPr sz="54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9" name="Body Level One…"/>
          <p:cNvSpPr txBox="1"/>
          <p:nvPr>
            <p:ph type="body" sz="quarter" idx="1"/>
          </p:nvPr>
        </p:nvSpPr>
        <p:spPr>
          <a:xfrm>
            <a:off x="736532" y="4215505"/>
            <a:ext cx="9310801" cy="1378201"/>
          </a:xfrm>
          <a:prstGeom prst="rect">
            <a:avLst/>
          </a:prstGeom>
        </p:spPr>
        <p:txBody>
          <a:bodyPr lIns="81950" tIns="81950" rIns="81950" bIns="81950"/>
          <a:lstStyle>
            <a:lvl1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4064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8255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12319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16383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0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/>
          <p:nvPr>
            <p:ph type="title"/>
          </p:nvPr>
        </p:nvSpPr>
        <p:spPr>
          <a:xfrm>
            <a:off x="742156" y="335374"/>
            <a:ext cx="9310800" cy="12177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8" name="Body Level One…"/>
          <p:cNvSpPr txBox="1"/>
          <p:nvPr>
            <p:ph type="body" sz="half" idx="1"/>
          </p:nvPr>
        </p:nvSpPr>
        <p:spPr>
          <a:xfrm>
            <a:off x="742156" y="1676869"/>
            <a:ext cx="4587901" cy="3996901"/>
          </a:xfrm>
          <a:prstGeom prst="rect">
            <a:avLst/>
          </a:prstGeom>
        </p:spPr>
        <p:txBody>
          <a:bodyPr lIns="81950" tIns="81950" rIns="81950" bIns="81950"/>
          <a:lstStyle>
            <a:lvl1pPr marL="20320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8259" indent="-72159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3272" indent="-123472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22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86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Shape 310"/>
          <p:cNvSpPr txBox="1"/>
          <p:nvPr>
            <p:ph type="body" sz="half" idx="13"/>
          </p:nvPr>
        </p:nvSpPr>
        <p:spPr>
          <a:xfrm>
            <a:off x="5464967" y="1676869"/>
            <a:ext cx="4587902" cy="3996900"/>
          </a:xfrm>
          <a:prstGeom prst="rect">
            <a:avLst/>
          </a:prstGeom>
        </p:spPr>
        <p:txBody>
          <a:bodyPr lIns="81950" tIns="81950" rIns="81950" bIns="81950"/>
          <a:lstStyle/>
          <a:p>
            <a:pPr marL="20320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0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itle Text"/>
          <p:cNvSpPr txBox="1"/>
          <p:nvPr>
            <p:ph type="title"/>
          </p:nvPr>
        </p:nvSpPr>
        <p:spPr>
          <a:xfrm>
            <a:off x="743561" y="335374"/>
            <a:ext cx="9310801" cy="12177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8" name="Body Level One…"/>
          <p:cNvSpPr txBox="1"/>
          <p:nvPr>
            <p:ph type="body" sz="quarter" idx="1"/>
          </p:nvPr>
        </p:nvSpPr>
        <p:spPr>
          <a:xfrm>
            <a:off x="743561" y="1544179"/>
            <a:ext cx="4566901" cy="756600"/>
          </a:xfrm>
          <a:prstGeom prst="rect">
            <a:avLst/>
          </a:prstGeom>
        </p:spPr>
        <p:txBody>
          <a:bodyPr lIns="81950" tIns="81950" rIns="81950" bIns="81950" anchor="b"/>
          <a:lstStyle>
            <a:lvl1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255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319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6383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9" name="Shape 317"/>
          <p:cNvSpPr txBox="1"/>
          <p:nvPr>
            <p:ph type="body" sz="half" idx="13"/>
          </p:nvPr>
        </p:nvSpPr>
        <p:spPr>
          <a:xfrm>
            <a:off x="743562" y="2300957"/>
            <a:ext cx="4566900" cy="3384301"/>
          </a:xfrm>
          <a:prstGeom prst="rect">
            <a:avLst/>
          </a:prstGeom>
        </p:spPr>
        <p:txBody>
          <a:bodyPr lIns="81950" tIns="81950" rIns="81950" bIns="81950"/>
          <a:lstStyle/>
          <a:p>
            <a:pPr marL="20320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0" name="Shape 318"/>
          <p:cNvSpPr txBox="1"/>
          <p:nvPr>
            <p:ph type="body" sz="quarter" idx="14"/>
          </p:nvPr>
        </p:nvSpPr>
        <p:spPr>
          <a:xfrm>
            <a:off x="5464967" y="1544178"/>
            <a:ext cx="4589102" cy="756601"/>
          </a:xfrm>
          <a:prstGeom prst="rect">
            <a:avLst/>
          </a:prstGeom>
        </p:spPr>
        <p:txBody>
          <a:bodyPr lIns="81950" tIns="81950" rIns="81950" bIns="81950" anchor="b"/>
          <a:lstStyle/>
          <a:p>
            <a: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1" name="Shape 319"/>
          <p:cNvSpPr txBox="1"/>
          <p:nvPr>
            <p:ph type="body" sz="half" idx="15"/>
          </p:nvPr>
        </p:nvSpPr>
        <p:spPr>
          <a:xfrm>
            <a:off x="5464967" y="2300957"/>
            <a:ext cx="4589102" cy="3384301"/>
          </a:xfrm>
          <a:prstGeom prst="rect">
            <a:avLst/>
          </a:prstGeom>
        </p:spPr>
        <p:txBody>
          <a:bodyPr lIns="81950" tIns="81950" rIns="81950" bIns="81950"/>
          <a:lstStyle/>
          <a:p>
            <a:pPr marL="20320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2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lide Number"/>
          <p:cNvSpPr txBox="1"/>
          <p:nvPr>
            <p:ph type="sldNum" sz="quarter" idx="2"/>
          </p:nvPr>
        </p:nvSpPr>
        <p:spPr>
          <a:xfrm>
            <a:off x="5217583" y="5670738"/>
            <a:ext cx="2518834" cy="33537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742591" y="335456"/>
            <a:ext cx="9316201" cy="1218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idx="1"/>
          </p:nvPr>
        </p:nvSpPr>
        <p:spPr>
          <a:xfrm>
            <a:off x="742591" y="1677289"/>
            <a:ext cx="9316201" cy="3997800"/>
          </a:xfrm>
          <a:prstGeom prst="rect">
            <a:avLst/>
          </a:prstGeom>
        </p:spPr>
        <p:txBody>
          <a:bodyPr/>
          <a:lstStyle>
            <a:lvl1pPr marL="361950" indent="-38100">
              <a:defRPr sz="2500"/>
            </a:lvl1pPr>
            <a:lvl2pPr marL="768349" indent="-72159">
              <a:defRPr sz="2500"/>
            </a:lvl2pPr>
            <a:lvl3pPr marL="1187449" indent="-123472">
              <a:defRPr sz="2500"/>
            </a:lvl3pPr>
            <a:lvl4pPr marL="1593850" indent="-158750">
              <a:defRPr sz="2500"/>
            </a:lvl4pPr>
            <a:lvl5pPr marL="2000250" indent="-158750"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7462800" y="5706317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itle Text"/>
          <p:cNvSpPr txBox="1"/>
          <p:nvPr>
            <p:ph type="title"/>
          </p:nvPr>
        </p:nvSpPr>
        <p:spPr>
          <a:xfrm>
            <a:off x="743561" y="419946"/>
            <a:ext cx="3481501" cy="1470001"/>
          </a:xfrm>
          <a:prstGeom prst="rect">
            <a:avLst/>
          </a:prstGeom>
        </p:spPr>
        <p:txBody>
          <a:bodyPr lIns="81950" tIns="81950" rIns="81950" bIns="81950"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7" name="Body Level One…"/>
          <p:cNvSpPr txBox="1"/>
          <p:nvPr>
            <p:ph type="body" sz="half" idx="1"/>
          </p:nvPr>
        </p:nvSpPr>
        <p:spPr>
          <a:xfrm>
            <a:off x="4589279" y="906967"/>
            <a:ext cx="5464802" cy="4476302"/>
          </a:xfrm>
          <a:prstGeom prst="rect">
            <a:avLst/>
          </a:prstGeom>
        </p:spPr>
        <p:txBody>
          <a:bodyPr lIns="81950" tIns="81950" rIns="81950" bIns="81950"/>
          <a:lstStyle>
            <a:lvl1pPr marL="203200" indent="-25400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5695" indent="-44195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52945" indent="-100445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9427" indent="-143227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5827" indent="-143227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8" name="Shape 329"/>
          <p:cNvSpPr txBox="1"/>
          <p:nvPr>
            <p:ph type="body" sz="quarter" idx="13"/>
          </p:nvPr>
        </p:nvSpPr>
        <p:spPr>
          <a:xfrm>
            <a:off x="743562" y="1889759"/>
            <a:ext cx="3481500" cy="3501001"/>
          </a:xfrm>
          <a:prstGeom prst="rect">
            <a:avLst/>
          </a:prstGeom>
        </p:spPr>
        <p:txBody>
          <a:bodyPr lIns="81950" tIns="81950" rIns="81950" bIns="81950"/>
          <a:lstStyle/>
          <a:p>
            <a: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9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itle Text"/>
          <p:cNvSpPr txBox="1"/>
          <p:nvPr>
            <p:ph type="title"/>
          </p:nvPr>
        </p:nvSpPr>
        <p:spPr>
          <a:xfrm>
            <a:off x="743561" y="419946"/>
            <a:ext cx="3481501" cy="1470001"/>
          </a:xfrm>
          <a:prstGeom prst="rect">
            <a:avLst/>
          </a:prstGeom>
        </p:spPr>
        <p:txBody>
          <a:bodyPr lIns="81950" tIns="81950" rIns="81950" bIns="81950"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7" name="Shape 335"/>
          <p:cNvSpPr/>
          <p:nvPr>
            <p:ph type="pic" sz="half" idx="13"/>
          </p:nvPr>
        </p:nvSpPr>
        <p:spPr>
          <a:xfrm>
            <a:off x="4589279" y="906967"/>
            <a:ext cx="5464802" cy="4476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8" name="Body Level One…"/>
          <p:cNvSpPr txBox="1"/>
          <p:nvPr>
            <p:ph type="body" sz="quarter" idx="1"/>
          </p:nvPr>
        </p:nvSpPr>
        <p:spPr>
          <a:xfrm>
            <a:off x="743561" y="1889760"/>
            <a:ext cx="3481501" cy="3501000"/>
          </a:xfrm>
          <a:prstGeom prst="rect">
            <a:avLst/>
          </a:prstGeom>
        </p:spPr>
        <p:txBody>
          <a:bodyPr lIns="81950" tIns="81950" rIns="81950" bIns="81950"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255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319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6383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itle Text"/>
          <p:cNvSpPr txBox="1"/>
          <p:nvPr>
            <p:ph type="title"/>
          </p:nvPr>
        </p:nvSpPr>
        <p:spPr>
          <a:xfrm>
            <a:off x="742156" y="335374"/>
            <a:ext cx="9310800" cy="12177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7" name="Body Level One…"/>
          <p:cNvSpPr txBox="1"/>
          <p:nvPr>
            <p:ph type="body" idx="1"/>
          </p:nvPr>
        </p:nvSpPr>
        <p:spPr>
          <a:xfrm rot="5400000">
            <a:off x="3398992" y="-980080"/>
            <a:ext cx="3996901" cy="9310801"/>
          </a:xfrm>
          <a:prstGeom prst="rect">
            <a:avLst/>
          </a:prstGeom>
        </p:spPr>
        <p:txBody>
          <a:bodyPr lIns="81950" tIns="81950" rIns="81950" bIns="81950"/>
          <a:lstStyle>
            <a:lvl1pPr marL="20320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8259" indent="-72159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3272" indent="-123472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22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86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8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itle Text"/>
          <p:cNvSpPr txBox="1"/>
          <p:nvPr>
            <p:ph type="title"/>
          </p:nvPr>
        </p:nvSpPr>
        <p:spPr>
          <a:xfrm rot="5400000">
            <a:off x="6219892" y="1840924"/>
            <a:ext cx="5338501" cy="23274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6" name="Body Level One…"/>
          <p:cNvSpPr txBox="1"/>
          <p:nvPr>
            <p:ph type="body" idx="1"/>
          </p:nvPr>
        </p:nvSpPr>
        <p:spPr>
          <a:xfrm rot="5400000">
            <a:off x="1496934" y="-419425"/>
            <a:ext cx="5338501" cy="6848100"/>
          </a:xfrm>
          <a:prstGeom prst="rect">
            <a:avLst/>
          </a:prstGeom>
        </p:spPr>
        <p:txBody>
          <a:bodyPr lIns="81950" tIns="81950" rIns="81950" bIns="81950"/>
          <a:lstStyle>
            <a:lvl1pPr marL="203200" indent="-381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8259" indent="-72159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3272" indent="-123472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22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98650" indent="-15875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9811646" y="5888975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itle Text"/>
          <p:cNvSpPr txBox="1"/>
          <p:nvPr>
            <p:ph type="title"/>
          </p:nvPr>
        </p:nvSpPr>
        <p:spPr>
          <a:xfrm>
            <a:off x="578768" y="644615"/>
            <a:ext cx="6615901" cy="5010001"/>
          </a:xfrm>
          <a:prstGeom prst="rect">
            <a:avLst/>
          </a:prstGeom>
        </p:spPr>
        <p:txBody>
          <a:bodyPr lIns="81950" tIns="81950" rIns="81950" bIns="81950"/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5" name="Slide Number"/>
          <p:cNvSpPr txBox="1"/>
          <p:nvPr>
            <p:ph type="sldNum" sz="quarter" idx="2"/>
          </p:nvPr>
        </p:nvSpPr>
        <p:spPr>
          <a:xfrm>
            <a:off x="10002205" y="5762044"/>
            <a:ext cx="393119" cy="380034"/>
          </a:xfrm>
          <a:prstGeom prst="rect">
            <a:avLst/>
          </a:prstGeom>
        </p:spPr>
        <p:txBody>
          <a:bodyPr lIns="91324" tIns="91324" rIns="91324" bIns="91324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356"/>
          <p:cNvSpPr/>
          <p:nvPr/>
        </p:nvSpPr>
        <p:spPr>
          <a:xfrm>
            <a:off x="0" y="6179434"/>
            <a:ext cx="10795200" cy="120001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3" name="Title Text"/>
          <p:cNvSpPr txBox="1"/>
          <p:nvPr>
            <p:ph type="title"/>
          </p:nvPr>
        </p:nvSpPr>
        <p:spPr>
          <a:xfrm>
            <a:off x="367978" y="545014"/>
            <a:ext cx="10059001" cy="750901"/>
          </a:xfrm>
          <a:prstGeom prst="rect">
            <a:avLst/>
          </a:prstGeom>
        </p:spPr>
        <p:txBody>
          <a:bodyPr lIns="81950" tIns="81950" rIns="81950" bIns="81950" anchor="t"/>
          <a:lstStyle>
            <a:lvl1pPr>
              <a:lnSpc>
                <a:spcPct val="100000"/>
              </a:lnSpc>
              <a:defRPr sz="30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4" name="Body Level One…"/>
          <p:cNvSpPr txBox="1"/>
          <p:nvPr>
            <p:ph type="body" idx="1"/>
          </p:nvPr>
        </p:nvSpPr>
        <p:spPr>
          <a:xfrm>
            <a:off x="367978" y="1434849"/>
            <a:ext cx="10059001" cy="4160700"/>
          </a:xfrm>
          <a:prstGeom prst="rect">
            <a:avLst/>
          </a:prstGeom>
        </p:spPr>
        <p:txBody>
          <a:bodyPr lIns="81950" tIns="81950" rIns="81950" bIns="81950"/>
          <a:lstStyle>
            <a:lvl1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4572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9144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13716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18288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5" name="Slide Number"/>
          <p:cNvSpPr txBox="1"/>
          <p:nvPr>
            <p:ph type="sldNum" sz="quarter" idx="2"/>
          </p:nvPr>
        </p:nvSpPr>
        <p:spPr>
          <a:xfrm>
            <a:off x="10002205" y="5762044"/>
            <a:ext cx="393119" cy="380034"/>
          </a:xfrm>
          <a:prstGeom prst="rect">
            <a:avLst/>
          </a:prstGeom>
        </p:spPr>
        <p:txBody>
          <a:bodyPr lIns="91324" tIns="91324" rIns="91324" bIns="91324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lide Number"/>
          <p:cNvSpPr txBox="1"/>
          <p:nvPr>
            <p:ph type="sldNum" sz="quarter" idx="2"/>
          </p:nvPr>
        </p:nvSpPr>
        <p:spPr>
          <a:xfrm>
            <a:off x="5217583" y="5670738"/>
            <a:ext cx="2518834" cy="33537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itle Text"/>
          <p:cNvSpPr txBox="1"/>
          <p:nvPr>
            <p:ph type="title"/>
          </p:nvPr>
        </p:nvSpPr>
        <p:spPr>
          <a:xfrm>
            <a:off x="742154" y="335372"/>
            <a:ext cx="9310801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720" name="Body Level One…"/>
          <p:cNvSpPr txBox="1"/>
          <p:nvPr>
            <p:ph type="body" idx="1"/>
          </p:nvPr>
        </p:nvSpPr>
        <p:spPr>
          <a:xfrm>
            <a:off x="742154" y="1676868"/>
            <a:ext cx="9310801" cy="3996901"/>
          </a:xfrm>
          <a:prstGeom prst="rect">
            <a:avLst/>
          </a:prstGeom>
        </p:spPr>
        <p:txBody>
          <a:bodyPr lIns="91375" tIns="91375" rIns="91375" bIns="91375"/>
          <a:lstStyle>
            <a:lvl1pPr marL="317500" indent="-114300">
              <a:buFont typeface="Helvetica"/>
              <a:defRPr sz="2500"/>
            </a:lvl1pPr>
            <a:lvl2pPr marL="696190" indent="-86590">
              <a:buFont typeface="Helvetica"/>
              <a:defRPr sz="2500"/>
            </a:lvl2pPr>
            <a:lvl3pPr marL="1063977" indent="-35277">
              <a:buFont typeface="Helvetica"/>
              <a:defRPr sz="2500"/>
            </a:lvl3pPr>
            <a:lvl4pPr marL="1435100" indent="0">
              <a:buFont typeface="Helvetica"/>
              <a:defRPr sz="2500"/>
            </a:lvl4pPr>
            <a:lvl5pPr marL="1841500" indent="0">
              <a:buFont typeface="Helvetica"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1" name="Slide Number"/>
          <p:cNvSpPr txBox="1"/>
          <p:nvPr>
            <p:ph type="sldNum" sz="quarter" idx="2"/>
          </p:nvPr>
        </p:nvSpPr>
        <p:spPr>
          <a:xfrm>
            <a:off x="5217583" y="5670738"/>
            <a:ext cx="2518834" cy="33537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itle Text"/>
          <p:cNvSpPr txBox="1"/>
          <p:nvPr>
            <p:ph type="title"/>
          </p:nvPr>
        </p:nvSpPr>
        <p:spPr>
          <a:xfrm>
            <a:off x="742154" y="335372"/>
            <a:ext cx="9310801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729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Title Text"/>
          <p:cNvSpPr txBox="1"/>
          <p:nvPr>
            <p:ph type="title"/>
          </p:nvPr>
        </p:nvSpPr>
        <p:spPr>
          <a:xfrm>
            <a:off x="1349374" y="1030910"/>
            <a:ext cx="8096100" cy="2193001"/>
          </a:xfrm>
          <a:prstGeom prst="rect">
            <a:avLst/>
          </a:prstGeom>
        </p:spPr>
        <p:txBody>
          <a:bodyPr lIns="91375" tIns="91375" rIns="91375" bIns="91375" anchor="b"/>
          <a:lstStyle>
            <a:lvl1pPr algn="ctr">
              <a:defRPr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7" name="Body Level One…"/>
          <p:cNvSpPr txBox="1"/>
          <p:nvPr>
            <p:ph type="body" sz="quarter" idx="1"/>
          </p:nvPr>
        </p:nvSpPr>
        <p:spPr>
          <a:xfrm>
            <a:off x="1349374" y="3308536"/>
            <a:ext cx="8096100" cy="1521001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255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319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638300" algn="ctr"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8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742591" y="335456"/>
            <a:ext cx="9316202" cy="1218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9817582" y="5890407"/>
            <a:ext cx="241172" cy="234351"/>
          </a:xfrm>
          <a:prstGeom prst="rect">
            <a:avLst/>
          </a:prstGeom>
        </p:spPr>
        <p:txBody>
          <a:bodyPr lIns="40975" tIns="40975" rIns="40975" bIns="40975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/>
          <p:nvPr>
            <p:ph type="title"/>
          </p:nvPr>
        </p:nvSpPr>
        <p:spPr>
          <a:xfrm>
            <a:off x="736532" y="1570424"/>
            <a:ext cx="9310801" cy="2620201"/>
          </a:xfrm>
          <a:prstGeom prst="rect">
            <a:avLst/>
          </a:prstGeom>
        </p:spPr>
        <p:txBody>
          <a:bodyPr lIns="91375" tIns="91375" rIns="91375" bIns="91375" anchor="b"/>
          <a:lstStyle>
            <a:lvl1pPr>
              <a:defRPr sz="54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6" name="Body Level One…"/>
          <p:cNvSpPr txBox="1"/>
          <p:nvPr>
            <p:ph type="body" sz="quarter" idx="1"/>
          </p:nvPr>
        </p:nvSpPr>
        <p:spPr>
          <a:xfrm>
            <a:off x="736532" y="4215505"/>
            <a:ext cx="9310801" cy="1378201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4064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8255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12319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1638300">
              <a:buClrTx/>
              <a:buSzTx/>
              <a:buFontTx/>
              <a:buNone/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7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itle Text"/>
          <p:cNvSpPr txBox="1"/>
          <p:nvPr>
            <p:ph type="title"/>
          </p:nvPr>
        </p:nvSpPr>
        <p:spPr>
          <a:xfrm>
            <a:off x="742154" y="335372"/>
            <a:ext cx="9310801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5" name="Body Level One…"/>
          <p:cNvSpPr txBox="1"/>
          <p:nvPr>
            <p:ph type="body" sz="half" idx="1"/>
          </p:nvPr>
        </p:nvSpPr>
        <p:spPr>
          <a:xfrm>
            <a:off x="742154" y="1676868"/>
            <a:ext cx="4587902" cy="3996901"/>
          </a:xfrm>
          <a:prstGeom prst="rect">
            <a:avLst/>
          </a:prstGeom>
        </p:spPr>
        <p:txBody>
          <a:bodyPr lIns="91375" tIns="91375" rIns="91375" bIns="91375"/>
          <a:lstStyle>
            <a:lvl1pPr marL="317500" indent="-1143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6190" indent="-8659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3977" indent="-35277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10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150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6" name="Shape 393"/>
          <p:cNvSpPr txBox="1"/>
          <p:nvPr>
            <p:ph type="body" sz="half" idx="13"/>
          </p:nvPr>
        </p:nvSpPr>
        <p:spPr>
          <a:xfrm>
            <a:off x="5464967" y="1676868"/>
            <a:ext cx="4587900" cy="3996900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317500" indent="-1143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7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itle Text"/>
          <p:cNvSpPr txBox="1"/>
          <p:nvPr>
            <p:ph type="title"/>
          </p:nvPr>
        </p:nvSpPr>
        <p:spPr>
          <a:xfrm>
            <a:off x="743561" y="335372"/>
            <a:ext cx="9310800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5" name="Body Level One…"/>
          <p:cNvSpPr txBox="1"/>
          <p:nvPr>
            <p:ph type="body" sz="quarter" idx="1"/>
          </p:nvPr>
        </p:nvSpPr>
        <p:spPr>
          <a:xfrm>
            <a:off x="743561" y="1544178"/>
            <a:ext cx="4566900" cy="756601"/>
          </a:xfrm>
          <a:prstGeom prst="rect">
            <a:avLst/>
          </a:prstGeom>
        </p:spPr>
        <p:txBody>
          <a:bodyPr lIns="91375" tIns="91375" rIns="91375" bIns="91375" anchor="b"/>
          <a:lstStyle>
            <a:lvl1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255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319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63830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6" name="Shape 400"/>
          <p:cNvSpPr txBox="1"/>
          <p:nvPr>
            <p:ph type="body" sz="half" idx="13"/>
          </p:nvPr>
        </p:nvSpPr>
        <p:spPr>
          <a:xfrm>
            <a:off x="743561" y="2300957"/>
            <a:ext cx="4566900" cy="3384301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317500" indent="-1143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7" name="Shape 401"/>
          <p:cNvSpPr txBox="1"/>
          <p:nvPr>
            <p:ph type="body" sz="quarter" idx="14"/>
          </p:nvPr>
        </p:nvSpPr>
        <p:spPr>
          <a:xfrm>
            <a:off x="5464967" y="1544178"/>
            <a:ext cx="4589100" cy="756601"/>
          </a:xfrm>
          <a:prstGeom prst="rect">
            <a:avLst/>
          </a:prstGeom>
        </p:spPr>
        <p:txBody>
          <a:bodyPr lIns="91375" tIns="91375" rIns="91375" bIns="91375" anchor="b"/>
          <a:lstStyle/>
          <a:p>
            <a:pPr marL="0" indent="0">
              <a:buClrTx/>
              <a:buSzTx/>
              <a:buFontTx/>
              <a:buNone/>
              <a:defRPr b="1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8" name="Shape 402"/>
          <p:cNvSpPr txBox="1"/>
          <p:nvPr>
            <p:ph type="body" sz="half" idx="15"/>
          </p:nvPr>
        </p:nvSpPr>
        <p:spPr>
          <a:xfrm>
            <a:off x="5464967" y="2300957"/>
            <a:ext cx="4589100" cy="3384301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317500" indent="-1143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9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itle Text"/>
          <p:cNvSpPr txBox="1"/>
          <p:nvPr>
            <p:ph type="title"/>
          </p:nvPr>
        </p:nvSpPr>
        <p:spPr>
          <a:xfrm>
            <a:off x="743561" y="419945"/>
            <a:ext cx="3481500" cy="1470001"/>
          </a:xfrm>
          <a:prstGeom prst="rect">
            <a:avLst/>
          </a:prstGeom>
        </p:spPr>
        <p:txBody>
          <a:bodyPr lIns="91375" tIns="91375" rIns="91375" bIns="91375"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77" name="Body Level One…"/>
          <p:cNvSpPr txBox="1"/>
          <p:nvPr>
            <p:ph type="body" sz="half" idx="1"/>
          </p:nvPr>
        </p:nvSpPr>
        <p:spPr>
          <a:xfrm>
            <a:off x="4589279" y="906967"/>
            <a:ext cx="5464800" cy="4476301"/>
          </a:xfrm>
          <a:prstGeom prst="rect">
            <a:avLst/>
          </a:prstGeom>
        </p:spPr>
        <p:txBody>
          <a:bodyPr lIns="91375" tIns="91375" rIns="91375" bIns="91375"/>
          <a:lstStyle>
            <a:lvl1pPr marL="355600" indent="-152400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188" indent="-132588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12404" indent="-83704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76022" indent="-40922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82422" indent="-40922">
              <a:buClr>
                <a:srgbClr val="000000"/>
              </a:buClr>
              <a:buFont typeface="Arial"/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8" name="Shape 409"/>
          <p:cNvSpPr txBox="1"/>
          <p:nvPr>
            <p:ph type="body" sz="quarter" idx="13"/>
          </p:nvPr>
        </p:nvSpPr>
        <p:spPr>
          <a:xfrm>
            <a:off x="743561" y="1889759"/>
            <a:ext cx="3481500" cy="3501000"/>
          </a:xfrm>
          <a:prstGeom prst="rect">
            <a:avLst/>
          </a:prstGeom>
        </p:spPr>
        <p:txBody>
          <a:bodyPr lIns="91375" tIns="91375" rIns="91375" bIns="91375"/>
          <a:lstStyle/>
          <a:p>
            <a: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9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itle Text"/>
          <p:cNvSpPr txBox="1"/>
          <p:nvPr>
            <p:ph type="title"/>
          </p:nvPr>
        </p:nvSpPr>
        <p:spPr>
          <a:xfrm>
            <a:off x="743561" y="419945"/>
            <a:ext cx="3481500" cy="1470001"/>
          </a:xfrm>
          <a:prstGeom prst="rect">
            <a:avLst/>
          </a:prstGeom>
        </p:spPr>
        <p:txBody>
          <a:bodyPr lIns="91375" tIns="91375" rIns="91375" bIns="91375" anchor="b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7" name="Shape 415"/>
          <p:cNvSpPr/>
          <p:nvPr>
            <p:ph type="pic" sz="half" idx="13"/>
          </p:nvPr>
        </p:nvSpPr>
        <p:spPr>
          <a:xfrm>
            <a:off x="4589279" y="906967"/>
            <a:ext cx="5464800" cy="4476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88" name="Body Level One…"/>
          <p:cNvSpPr txBox="1"/>
          <p:nvPr>
            <p:ph type="body" sz="quarter" idx="1"/>
          </p:nvPr>
        </p:nvSpPr>
        <p:spPr>
          <a:xfrm>
            <a:off x="743561" y="1889759"/>
            <a:ext cx="3481500" cy="3501000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255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319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6383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itle Text"/>
          <p:cNvSpPr txBox="1"/>
          <p:nvPr>
            <p:ph type="title"/>
          </p:nvPr>
        </p:nvSpPr>
        <p:spPr>
          <a:xfrm>
            <a:off x="742154" y="335372"/>
            <a:ext cx="9310801" cy="12177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7" name="Body Level One…"/>
          <p:cNvSpPr txBox="1"/>
          <p:nvPr>
            <p:ph type="body" idx="1"/>
          </p:nvPr>
        </p:nvSpPr>
        <p:spPr>
          <a:xfrm rot="5400000">
            <a:off x="3398992" y="-980080"/>
            <a:ext cx="3996901" cy="9310801"/>
          </a:xfrm>
          <a:prstGeom prst="rect">
            <a:avLst/>
          </a:prstGeom>
        </p:spPr>
        <p:txBody>
          <a:bodyPr lIns="91375" tIns="91375" rIns="91375" bIns="91375"/>
          <a:lstStyle>
            <a:lvl1pPr marL="317500" indent="-1143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6190" indent="-8659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3977" indent="-35277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10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150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8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Title Text"/>
          <p:cNvSpPr txBox="1"/>
          <p:nvPr>
            <p:ph type="title"/>
          </p:nvPr>
        </p:nvSpPr>
        <p:spPr>
          <a:xfrm rot="5400000">
            <a:off x="6219892" y="1840922"/>
            <a:ext cx="5338501" cy="23274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6" name="Body Level One…"/>
          <p:cNvSpPr txBox="1"/>
          <p:nvPr>
            <p:ph type="body" idx="1"/>
          </p:nvPr>
        </p:nvSpPr>
        <p:spPr>
          <a:xfrm rot="5400000">
            <a:off x="1496934" y="-419425"/>
            <a:ext cx="5338501" cy="6848100"/>
          </a:xfrm>
          <a:prstGeom prst="rect">
            <a:avLst/>
          </a:prstGeom>
        </p:spPr>
        <p:txBody>
          <a:bodyPr lIns="91375" tIns="91375" rIns="91375" bIns="91375"/>
          <a:lstStyle>
            <a:lvl1pPr marL="317500" indent="-11430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6190" indent="-8659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3977" indent="-35277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10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1500" indent="0">
              <a:buClr>
                <a:srgbClr val="000000"/>
              </a:buClr>
              <a:buFont typeface="Arial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7" name="Slide Number"/>
          <p:cNvSpPr txBox="1"/>
          <p:nvPr>
            <p:ph type="sldNum" sz="quarter" idx="2"/>
          </p:nvPr>
        </p:nvSpPr>
        <p:spPr>
          <a:xfrm>
            <a:off x="9811646" y="5888973"/>
            <a:ext cx="241122" cy="234301"/>
          </a:xfrm>
          <a:prstGeom prst="rect">
            <a:avLst/>
          </a:prstGeom>
        </p:spPr>
        <p:txBody>
          <a:bodyPr lIns="40949" tIns="40949" rIns="40949" bIns="40949"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itle Text"/>
          <p:cNvSpPr txBox="1"/>
          <p:nvPr>
            <p:ph type="title"/>
          </p:nvPr>
        </p:nvSpPr>
        <p:spPr>
          <a:xfrm>
            <a:off x="578766" y="644615"/>
            <a:ext cx="6615902" cy="5010001"/>
          </a:xfrm>
          <a:prstGeom prst="rect">
            <a:avLst/>
          </a:prstGeom>
        </p:spPr>
        <p:txBody>
          <a:bodyPr lIns="91375" tIns="91375" rIns="91375" bIns="91375"/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5" name="Slide Number"/>
          <p:cNvSpPr txBox="1"/>
          <p:nvPr>
            <p:ph type="sldNum" sz="quarter" idx="2"/>
          </p:nvPr>
        </p:nvSpPr>
        <p:spPr>
          <a:xfrm>
            <a:off x="10002205" y="5762044"/>
            <a:ext cx="393119" cy="380034"/>
          </a:xfrm>
          <a:prstGeom prst="rect">
            <a:avLst/>
          </a:prstGeom>
        </p:spPr>
        <p:txBody>
          <a:bodyPr lIns="91324" tIns="91324" rIns="91324" bIns="91324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436"/>
          <p:cNvSpPr/>
          <p:nvPr/>
        </p:nvSpPr>
        <p:spPr>
          <a:xfrm>
            <a:off x="0" y="6179434"/>
            <a:ext cx="10795200" cy="120001"/>
          </a:xfrm>
          <a:prstGeom prst="rect">
            <a:avLst/>
          </a:prstGeom>
          <a:solidFill>
            <a:srgbClr val="3ACDC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Title Text"/>
          <p:cNvSpPr txBox="1"/>
          <p:nvPr>
            <p:ph type="title"/>
          </p:nvPr>
        </p:nvSpPr>
        <p:spPr>
          <a:xfrm>
            <a:off x="367977" y="545014"/>
            <a:ext cx="10059001" cy="750901"/>
          </a:xfrm>
          <a:prstGeom prst="rect">
            <a:avLst/>
          </a:prstGeom>
        </p:spPr>
        <p:txBody>
          <a:bodyPr lIns="91375" tIns="91375" rIns="91375" bIns="91375" anchor="t"/>
          <a:lstStyle>
            <a:lvl1pPr>
              <a:lnSpc>
                <a:spcPct val="100000"/>
              </a:lnSpc>
              <a:defRPr sz="3000">
                <a:solidFill>
                  <a:srgbClr val="41404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4" name="Body Level One…"/>
          <p:cNvSpPr txBox="1"/>
          <p:nvPr>
            <p:ph type="body" idx="1"/>
          </p:nvPr>
        </p:nvSpPr>
        <p:spPr>
          <a:xfrm>
            <a:off x="367977" y="1434849"/>
            <a:ext cx="10059001" cy="4160700"/>
          </a:xfrm>
          <a:prstGeom prst="rect">
            <a:avLst/>
          </a:prstGeom>
        </p:spPr>
        <p:txBody>
          <a:bodyPr lIns="91375" tIns="91375" rIns="91375" bIns="91375"/>
          <a:lstStyle>
            <a:lvl1pPr marL="0" indent="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indent="4572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indent="9144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indent="13716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indent="1828800">
              <a:lnSpc>
                <a:spcPct val="115000"/>
              </a:lnSpc>
              <a:spcBef>
                <a:spcPts val="16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5" name="Slide Number"/>
          <p:cNvSpPr txBox="1"/>
          <p:nvPr>
            <p:ph type="sldNum" sz="quarter" idx="2"/>
          </p:nvPr>
        </p:nvSpPr>
        <p:spPr>
          <a:xfrm>
            <a:off x="10002205" y="5762044"/>
            <a:ext cx="393119" cy="380034"/>
          </a:xfrm>
          <a:prstGeom prst="rect">
            <a:avLst/>
          </a:prstGeom>
        </p:spPr>
        <p:txBody>
          <a:bodyPr lIns="91324" tIns="91324" rIns="91324" bIns="91324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lide Number"/>
          <p:cNvSpPr txBox="1"/>
          <p:nvPr>
            <p:ph type="sldNum" sz="quarter" idx="2"/>
          </p:nvPr>
        </p:nvSpPr>
        <p:spPr>
          <a:xfrm>
            <a:off x="5217583" y="5670738"/>
            <a:ext cx="2518834" cy="33537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/>
          <p:nvPr>
            <p:ph type="title"/>
          </p:nvPr>
        </p:nvSpPr>
        <p:spPr>
          <a:xfrm>
            <a:off x="742591" y="335456"/>
            <a:ext cx="9316202" cy="1218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xfrm>
            <a:off x="742591" y="1677289"/>
            <a:ext cx="9316202" cy="3997802"/>
          </a:xfrm>
          <a:prstGeom prst="rect">
            <a:avLst/>
          </a:prstGeom>
        </p:spPr>
        <p:txBody>
          <a:bodyPr/>
          <a:lstStyle>
            <a:lvl1pPr marL="323850" indent="-120650">
              <a:defRPr sz="2500"/>
            </a:lvl1pPr>
            <a:lvl2pPr marL="704849" indent="-86590">
              <a:defRPr sz="2500"/>
            </a:lvl2pPr>
            <a:lvl3pPr marL="1098549" indent="-35277">
              <a:defRPr sz="2500"/>
            </a:lvl3pPr>
            <a:lvl4pPr marL="1492250" indent="0">
              <a:defRPr sz="2500"/>
            </a:lvl4pPr>
            <a:lvl5pPr marL="1898650" indent="0"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7462800" y="5706317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99" tIns="91399" rIns="91399" bIns="91399"/>
          <a:lstStyle/>
          <a:p>
            <a:pPr/>
            <a:r>
              <a:t>Title Text</a:t>
            </a:r>
          </a:p>
        </p:txBody>
      </p:sp>
      <p:sp>
        <p:nvSpPr>
          <p:cNvPr id="840" name="Body Level One…"/>
          <p:cNvSpPr txBox="1"/>
          <p:nvPr>
            <p:ph type="body" idx="1"/>
          </p:nvPr>
        </p:nvSpPr>
        <p:spPr>
          <a:xfrm>
            <a:off x="742154" y="1676866"/>
            <a:ext cx="9310800" cy="3996600"/>
          </a:xfrm>
          <a:prstGeom prst="rect">
            <a:avLst/>
          </a:prstGeom>
        </p:spPr>
        <p:txBody>
          <a:bodyPr lIns="91399" tIns="91399" rIns="91399" bIns="91399"/>
          <a:lstStyle>
            <a:lvl1pPr marL="838200" indent="-622300">
              <a:spcBef>
                <a:spcPts val="1000"/>
              </a:spcBef>
              <a:buFont typeface="Helvetica"/>
            </a:lvl1pPr>
            <a:lvl2pPr marL="1180547" indent="-545547">
              <a:spcBef>
                <a:spcPts val="1000"/>
              </a:spcBef>
              <a:buFont typeface="Helvetica"/>
            </a:lvl2pPr>
            <a:lvl3pPr marL="1605547" indent="-538747">
              <a:spcBef>
                <a:spcPts val="1000"/>
              </a:spcBef>
              <a:buFont typeface="Helvetica"/>
            </a:lvl3pPr>
            <a:lvl4pPr marL="1971488" indent="-485588">
              <a:spcBef>
                <a:spcPts val="1000"/>
              </a:spcBef>
              <a:buFont typeface="Helvetica"/>
            </a:lvl4pPr>
            <a:lvl5pPr marL="2403288" indent="-485588">
              <a:spcBef>
                <a:spcPts val="1000"/>
              </a:spcBef>
              <a:buFont typeface="Helvetica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1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Bam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456"/>
          <p:cNvSpPr/>
          <p:nvPr/>
        </p:nvSpPr>
        <p:spPr>
          <a:xfrm>
            <a:off x="-1" y="-1"/>
            <a:ext cx="10794902" cy="6299102"/>
          </a:xfrm>
          <a:prstGeom prst="rect">
            <a:avLst/>
          </a:prstGeom>
          <a:solidFill>
            <a:srgbClr val="3F3F3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9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0" name="Body Level One…"/>
          <p:cNvSpPr txBox="1"/>
          <p:nvPr>
            <p:ph type="body" idx="1"/>
          </p:nvPr>
        </p:nvSpPr>
        <p:spPr>
          <a:xfrm>
            <a:off x="742154" y="1676866"/>
            <a:ext cx="9310800" cy="3996600"/>
          </a:xfrm>
          <a:prstGeom prst="rect">
            <a:avLst/>
          </a:prstGeom>
        </p:spPr>
        <p:txBody>
          <a:bodyPr lIns="91399" tIns="91399" rIns="91399" bIns="91399"/>
          <a:lstStyle>
            <a:lvl1pPr marL="838200" indent="-622300">
              <a:spcBef>
                <a:spcPts val="1000"/>
              </a:spcBef>
              <a:buFont typeface="Helvetica"/>
              <a:defRPr>
                <a:solidFill>
                  <a:srgbClr val="FFFFFF"/>
                </a:solidFill>
              </a:defRPr>
            </a:lvl1pPr>
            <a:lvl2pPr marL="1180547" indent="-545547">
              <a:spcBef>
                <a:spcPts val="1000"/>
              </a:spcBef>
              <a:buFont typeface="Helvetica"/>
              <a:defRPr>
                <a:solidFill>
                  <a:srgbClr val="FFFFFF"/>
                </a:solidFill>
              </a:defRPr>
            </a:lvl2pPr>
            <a:lvl3pPr marL="1605547" indent="-538747">
              <a:spcBef>
                <a:spcPts val="1000"/>
              </a:spcBef>
              <a:buFont typeface="Helvetica"/>
              <a:defRPr>
                <a:solidFill>
                  <a:srgbClr val="FFFFFF"/>
                </a:solidFill>
              </a:defRPr>
            </a:lvl3pPr>
            <a:lvl4pPr marL="1971488" indent="-485588">
              <a:spcBef>
                <a:spcPts val="1000"/>
              </a:spcBef>
              <a:buFont typeface="Helvetica"/>
              <a:defRPr>
                <a:solidFill>
                  <a:srgbClr val="FFFFFF"/>
                </a:solidFill>
              </a:defRPr>
            </a:lvl4pPr>
            <a:lvl5pPr marL="2403288" indent="-485588">
              <a:spcBef>
                <a:spcPts val="1000"/>
              </a:spcBef>
              <a:buFont typeface="Helvetica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1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itle Text"/>
          <p:cNvSpPr txBox="1"/>
          <p:nvPr>
            <p:ph type="title"/>
          </p:nvPr>
        </p:nvSpPr>
        <p:spPr>
          <a:xfrm>
            <a:off x="1349374" y="1030908"/>
            <a:ext cx="8096100" cy="2193001"/>
          </a:xfrm>
          <a:prstGeom prst="rect">
            <a:avLst/>
          </a:prstGeom>
        </p:spPr>
        <p:txBody>
          <a:bodyPr lIns="91399" tIns="91399" rIns="91399" bIns="91399" anchor="b"/>
          <a:lstStyle>
            <a:lvl1pPr algn="ctr"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9" name="Body Level One…"/>
          <p:cNvSpPr txBox="1"/>
          <p:nvPr>
            <p:ph type="body" sz="quarter" idx="1"/>
          </p:nvPr>
        </p:nvSpPr>
        <p:spPr>
          <a:xfrm>
            <a:off x="1349374" y="3308529"/>
            <a:ext cx="8096100" cy="1521001"/>
          </a:xfrm>
          <a:prstGeom prst="rect">
            <a:avLst/>
          </a:prstGeom>
        </p:spPr>
        <p:txBody>
          <a:bodyPr lIns="91399" tIns="91399" rIns="91399" bIns="91399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 algn="ctr">
              <a:spcBef>
                <a:spcPts val="1000"/>
              </a:spcBef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50900" algn="ctr">
              <a:spcBef>
                <a:spcPts val="1000"/>
              </a:spcBef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70000" algn="ctr">
              <a:spcBef>
                <a:spcPts val="1000"/>
              </a:spcBef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701800" algn="ctr">
              <a:spcBef>
                <a:spcPts val="1000"/>
              </a:spcBef>
              <a:buClrTx/>
              <a:buSzTx/>
              <a:buFontTx/>
              <a:buNone/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0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Title Text"/>
          <p:cNvSpPr txBox="1"/>
          <p:nvPr>
            <p:ph type="title"/>
          </p:nvPr>
        </p:nvSpPr>
        <p:spPr>
          <a:xfrm>
            <a:off x="736531" y="1570421"/>
            <a:ext cx="9310801" cy="2619900"/>
          </a:xfrm>
          <a:prstGeom prst="rect">
            <a:avLst/>
          </a:prstGeom>
        </p:spPr>
        <p:txBody>
          <a:bodyPr lIns="91399" tIns="91399" rIns="91399" bIns="91399" anchor="b"/>
          <a:lstStyle>
            <a:lvl1pPr>
              <a:defRPr sz="5600">
                <a:solidFill>
                  <a:srgbClr val="8888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8" name="Body Level One…"/>
          <p:cNvSpPr txBox="1"/>
          <p:nvPr>
            <p:ph type="body" sz="quarter" idx="1"/>
          </p:nvPr>
        </p:nvSpPr>
        <p:spPr>
          <a:xfrm>
            <a:off x="736531" y="4215495"/>
            <a:ext cx="9310801" cy="1378201"/>
          </a:xfrm>
          <a:prstGeom prst="rect">
            <a:avLst/>
          </a:prstGeom>
        </p:spPr>
        <p:txBody>
          <a:bodyPr lIns="91399" tIns="91399" rIns="91399" bIns="91399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0" indent="406400">
              <a:spcBef>
                <a:spcPts val="1000"/>
              </a:spcBef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2pPr>
            <a:lvl3pPr marL="0" indent="850900">
              <a:spcBef>
                <a:spcPts val="1000"/>
              </a:spcBef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3pPr>
            <a:lvl4pPr marL="0" indent="1270000">
              <a:spcBef>
                <a:spcPts val="1000"/>
              </a:spcBef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4pPr>
            <a:lvl5pPr marL="0" indent="1701800">
              <a:spcBef>
                <a:spcPts val="1000"/>
              </a:spcBef>
              <a:buClrTx/>
              <a:buSzTx/>
              <a:buFontTx/>
              <a:buNone/>
              <a:defRPr sz="2300">
                <a:latin typeface="Oswald Medium"/>
                <a:ea typeface="Oswald Medium"/>
                <a:cs typeface="Oswald Medium"/>
                <a:sym typeface="Oswald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7" name="Body Level One…"/>
          <p:cNvSpPr txBox="1"/>
          <p:nvPr>
            <p:ph type="body" sz="half" idx="1"/>
          </p:nvPr>
        </p:nvSpPr>
        <p:spPr>
          <a:xfrm>
            <a:off x="742154" y="1676866"/>
            <a:ext cx="4587901" cy="3996600"/>
          </a:xfrm>
          <a:prstGeom prst="rect">
            <a:avLst/>
          </a:prstGeom>
        </p:spPr>
        <p:txBody>
          <a:bodyPr lIns="91399" tIns="91399" rIns="91399" bIns="91399"/>
          <a:lstStyle>
            <a:lvl1pPr marL="838200" indent="-622300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0547" indent="-545547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05547" indent="-538747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71488" indent="-485588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03288" indent="-485588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8" name="Shape 477"/>
          <p:cNvSpPr txBox="1"/>
          <p:nvPr>
            <p:ph type="body" sz="half" idx="13"/>
          </p:nvPr>
        </p:nvSpPr>
        <p:spPr>
          <a:xfrm>
            <a:off x="5464967" y="1676866"/>
            <a:ext cx="4587900" cy="3996600"/>
          </a:xfrm>
          <a:prstGeom prst="rect">
            <a:avLst/>
          </a:prstGeom>
        </p:spPr>
        <p:txBody>
          <a:bodyPr lIns="91399" tIns="91399" rIns="91399" bIns="91399"/>
          <a:lstStyle/>
          <a:p>
            <a:pPr marL="838200" indent="-622300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9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Title Text"/>
          <p:cNvSpPr txBox="1"/>
          <p:nvPr>
            <p:ph type="title"/>
          </p:nvPr>
        </p:nvSpPr>
        <p:spPr>
          <a:xfrm>
            <a:off x="743561" y="335368"/>
            <a:ext cx="9310800" cy="1217701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7" name="Body Level One…"/>
          <p:cNvSpPr txBox="1"/>
          <p:nvPr>
            <p:ph type="body" sz="quarter" idx="1"/>
          </p:nvPr>
        </p:nvSpPr>
        <p:spPr>
          <a:xfrm>
            <a:off x="743561" y="1544175"/>
            <a:ext cx="4566900" cy="756901"/>
          </a:xfrm>
          <a:prstGeom prst="rect">
            <a:avLst/>
          </a:prstGeom>
        </p:spPr>
        <p:txBody>
          <a:bodyPr lIns="91399" tIns="91399" rIns="91399" bIns="91399" anchor="b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spcBef>
                <a:spcPts val="1000"/>
              </a:spcBef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50900">
              <a:spcBef>
                <a:spcPts val="1000"/>
              </a:spcBef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70000">
              <a:spcBef>
                <a:spcPts val="1000"/>
              </a:spcBef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701800">
              <a:spcBef>
                <a:spcPts val="1000"/>
              </a:spcBef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8" name="Shape 484"/>
          <p:cNvSpPr txBox="1"/>
          <p:nvPr>
            <p:ph type="body" sz="half" idx="13"/>
          </p:nvPr>
        </p:nvSpPr>
        <p:spPr>
          <a:xfrm>
            <a:off x="743561" y="2300949"/>
            <a:ext cx="4566900" cy="3384301"/>
          </a:xfrm>
          <a:prstGeom prst="rect">
            <a:avLst/>
          </a:prstGeom>
        </p:spPr>
        <p:txBody>
          <a:bodyPr lIns="91399" tIns="91399" rIns="91399" bIns="91399"/>
          <a:lstStyle/>
          <a:p>
            <a:pPr marL="838200" indent="-622300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9" name="Shape 485"/>
          <p:cNvSpPr txBox="1"/>
          <p:nvPr>
            <p:ph type="body" sz="quarter" idx="14"/>
          </p:nvPr>
        </p:nvSpPr>
        <p:spPr>
          <a:xfrm>
            <a:off x="5464967" y="1544175"/>
            <a:ext cx="4588800" cy="756901"/>
          </a:xfrm>
          <a:prstGeom prst="rect">
            <a:avLst/>
          </a:prstGeom>
        </p:spPr>
        <p:txBody>
          <a:bodyPr lIns="91399" tIns="91399" rIns="91399" bIns="91399" anchor="b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b="1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0" name="Shape 486"/>
          <p:cNvSpPr txBox="1"/>
          <p:nvPr>
            <p:ph type="body" sz="half" idx="15"/>
          </p:nvPr>
        </p:nvSpPr>
        <p:spPr>
          <a:xfrm>
            <a:off x="5464967" y="2300949"/>
            <a:ext cx="4588800" cy="3384301"/>
          </a:xfrm>
          <a:prstGeom prst="rect">
            <a:avLst/>
          </a:prstGeom>
        </p:spPr>
        <p:txBody>
          <a:bodyPr lIns="91399" tIns="91399" rIns="91399" bIns="91399"/>
          <a:lstStyle/>
          <a:p>
            <a:pPr marL="838200" indent="-622300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1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itle Text"/>
          <p:cNvSpPr txBox="1"/>
          <p:nvPr>
            <p:ph type="title"/>
          </p:nvPr>
        </p:nvSpPr>
        <p:spPr>
          <a:xfrm>
            <a:off x="743561" y="419942"/>
            <a:ext cx="3481500" cy="1470001"/>
          </a:xfrm>
          <a:prstGeom prst="rect">
            <a:avLst/>
          </a:prstGeom>
        </p:spPr>
        <p:txBody>
          <a:bodyPr lIns="91399" tIns="91399" rIns="91399" bIns="91399"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9" name="Body Level One…"/>
          <p:cNvSpPr txBox="1"/>
          <p:nvPr>
            <p:ph type="body" sz="half" idx="1"/>
          </p:nvPr>
        </p:nvSpPr>
        <p:spPr>
          <a:xfrm>
            <a:off x="4589281" y="906964"/>
            <a:ext cx="5464800" cy="4476601"/>
          </a:xfrm>
          <a:prstGeom prst="rect">
            <a:avLst/>
          </a:prstGeom>
        </p:spPr>
        <p:txBody>
          <a:bodyPr lIns="91399" tIns="91399" rIns="91399" bIns="91399"/>
          <a:lstStyle>
            <a:lvl1pPr marL="927100" indent="-711200">
              <a:spcBef>
                <a:spcPts val="1000"/>
              </a:spcBef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53038" indent="-718038">
              <a:spcBef>
                <a:spcPts val="1000"/>
              </a:spcBef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96278" indent="-629478">
              <a:spcBef>
                <a:spcPts val="1000"/>
              </a:spcBef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7531" indent="-621631">
              <a:spcBef>
                <a:spcPts val="1000"/>
              </a:spcBef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226" indent="-581526">
              <a:spcBef>
                <a:spcPts val="1000"/>
              </a:spcBef>
              <a:buClr>
                <a:srgbClr val="000000"/>
              </a:buClr>
              <a:buFont typeface="Arial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0" name="Shape 493"/>
          <p:cNvSpPr txBox="1"/>
          <p:nvPr>
            <p:ph type="body" sz="quarter" idx="13"/>
          </p:nvPr>
        </p:nvSpPr>
        <p:spPr>
          <a:xfrm>
            <a:off x="743561" y="1889753"/>
            <a:ext cx="3481500" cy="3501000"/>
          </a:xfrm>
          <a:prstGeom prst="rect">
            <a:avLst/>
          </a:prstGeom>
        </p:spPr>
        <p:txBody>
          <a:bodyPr lIns="91399" tIns="91399" rIns="91399" bIns="91399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1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itle Text"/>
          <p:cNvSpPr txBox="1"/>
          <p:nvPr>
            <p:ph type="title"/>
          </p:nvPr>
        </p:nvSpPr>
        <p:spPr>
          <a:xfrm>
            <a:off x="743561" y="419942"/>
            <a:ext cx="3481500" cy="1470001"/>
          </a:xfrm>
          <a:prstGeom prst="rect">
            <a:avLst/>
          </a:prstGeom>
        </p:spPr>
        <p:txBody>
          <a:bodyPr lIns="91399" tIns="91399" rIns="91399" bIns="91399" anchor="b"/>
          <a:lstStyle>
            <a:lvl1pPr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9" name="Shape 499"/>
          <p:cNvSpPr/>
          <p:nvPr>
            <p:ph type="pic" sz="half" idx="13"/>
          </p:nvPr>
        </p:nvSpPr>
        <p:spPr>
          <a:xfrm>
            <a:off x="4589281" y="906964"/>
            <a:ext cx="5464800" cy="447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0" name="Body Level One…"/>
          <p:cNvSpPr txBox="1"/>
          <p:nvPr>
            <p:ph type="body" sz="quarter" idx="1"/>
          </p:nvPr>
        </p:nvSpPr>
        <p:spPr>
          <a:xfrm>
            <a:off x="743561" y="1889753"/>
            <a:ext cx="3481500" cy="3501000"/>
          </a:xfrm>
          <a:prstGeom prst="rect">
            <a:avLst/>
          </a:prstGeom>
        </p:spPr>
        <p:txBody>
          <a:bodyPr lIns="91399" tIns="91399" rIns="91399" bIns="91399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06400">
              <a:spcBef>
                <a:spcPts val="10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850900">
              <a:spcBef>
                <a:spcPts val="10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270000">
              <a:spcBef>
                <a:spcPts val="10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701800">
              <a:spcBef>
                <a:spcPts val="10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itle Text"/>
          <p:cNvSpPr txBox="1"/>
          <p:nvPr>
            <p:ph type="title"/>
          </p:nvPr>
        </p:nvSpPr>
        <p:spPr>
          <a:xfrm>
            <a:off x="742154" y="335368"/>
            <a:ext cx="9310800" cy="1217701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defRPr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19" name="Body Level One…"/>
          <p:cNvSpPr txBox="1"/>
          <p:nvPr>
            <p:ph type="body" idx="1"/>
          </p:nvPr>
        </p:nvSpPr>
        <p:spPr>
          <a:xfrm rot="5400000">
            <a:off x="3399139" y="-980233"/>
            <a:ext cx="3996601" cy="9310801"/>
          </a:xfrm>
          <a:prstGeom prst="rect">
            <a:avLst/>
          </a:prstGeom>
        </p:spPr>
        <p:txBody>
          <a:bodyPr lIns="91399" tIns="91399" rIns="91399" bIns="91399"/>
          <a:lstStyle>
            <a:lvl1pPr marL="838200" indent="-622300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80547" indent="-545547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05547" indent="-538747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71488" indent="-485588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03288" indent="-485588">
              <a:spcBef>
                <a:spcPts val="1000"/>
              </a:spcBef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0" name="Slide Number"/>
          <p:cNvSpPr txBox="1"/>
          <p:nvPr>
            <p:ph type="sldNum" sz="quarter" idx="2"/>
          </p:nvPr>
        </p:nvSpPr>
        <p:spPr>
          <a:xfrm>
            <a:off x="9795127" y="5874661"/>
            <a:ext cx="257642" cy="26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rgbClr val="3AC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itle Text"/>
          <p:cNvSpPr txBox="1"/>
          <p:nvPr>
            <p:ph type="title"/>
          </p:nvPr>
        </p:nvSpPr>
        <p:spPr>
          <a:xfrm>
            <a:off x="578765" y="644613"/>
            <a:ext cx="6615902" cy="5010002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8" name="Slide Number"/>
          <p:cNvSpPr txBox="1"/>
          <p:nvPr>
            <p:ph type="sldNum" sz="quarter" idx="2"/>
          </p:nvPr>
        </p:nvSpPr>
        <p:spPr>
          <a:xfrm>
            <a:off x="10002204" y="5758458"/>
            <a:ext cx="400269" cy="387184"/>
          </a:xfrm>
          <a:prstGeom prst="rect">
            <a:avLst/>
          </a:prstGeom>
        </p:spPr>
        <p:txBody>
          <a:bodyPr lIns="94899" tIns="94899" rIns="94899" bIns="94899"/>
          <a:lstStyle>
            <a:lvl1pPr algn="l"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20.xml"/><Relationship Id="rId122" Type="http://schemas.openxmlformats.org/officeDocument/2006/relationships/slideLayout" Target="../slideLayouts/slideLayout121.xml"/><Relationship Id="rId123" Type="http://schemas.openxmlformats.org/officeDocument/2006/relationships/slideLayout" Target="../slideLayouts/slideLayout122.xml"/><Relationship Id="rId124" Type="http://schemas.openxmlformats.org/officeDocument/2006/relationships/slideLayout" Target="../slideLayouts/slideLayout123.xml"/><Relationship Id="rId125" Type="http://schemas.openxmlformats.org/officeDocument/2006/relationships/slideLayout" Target="../slideLayouts/slideLayout124.xml"/><Relationship Id="rId126" Type="http://schemas.openxmlformats.org/officeDocument/2006/relationships/slideLayout" Target="../slideLayouts/slideLayout125.xml"/><Relationship Id="rId127" Type="http://schemas.openxmlformats.org/officeDocument/2006/relationships/slideLayout" Target="../slideLayouts/slideLayout1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42591" y="335452"/>
            <a:ext cx="9316201" cy="121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42591" y="1677284"/>
            <a:ext cx="9316201" cy="3997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801111" y="5876119"/>
            <a:ext cx="257643" cy="262901"/>
          </a:xfrm>
          <a:prstGeom prst="rect">
            <a:avLst/>
          </a:prstGeom>
          <a:ln w="12700">
            <a:miter lim="400000"/>
          </a:ln>
        </p:spPr>
        <p:txBody>
          <a:bodyPr wrap="none" lIns="42550" tIns="42550" rIns="42550" bIns="4255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A2519E"/>
          </a:solidFill>
          <a:uFillTx/>
          <a:latin typeface="Oswald Medium"/>
          <a:ea typeface="Oswald Medium"/>
          <a:cs typeface="Oswald Medium"/>
          <a:sym typeface="Oswald Medium"/>
        </a:defRPr>
      </a:lvl9pPr>
    </p:titleStyle>
    <p:bodyStyle>
      <a:lvl1pPr marL="673100" marR="0" indent="-292100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1pPr>
      <a:lvl2pPr marL="1022624" marR="0" indent="-222524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2pPr>
      <a:lvl3pPr marL="1431756" marR="0" indent="-199856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3pPr>
      <a:lvl4pPr marL="1816100" marR="0" indent="-165100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4pPr>
      <a:lvl5pPr marL="2228475" marR="0" indent="-145675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5pPr>
      <a:lvl6pPr marL="2425700" marR="0" indent="-165100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6pPr>
      <a:lvl7pPr marL="2832100" marR="0" indent="-165100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7pPr>
      <a:lvl8pPr marL="3238500" marR="0" indent="-165100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8pPr>
      <a:lvl9pPr marL="3644900" marR="0" indent="-165100" algn="l" defTabSz="914400" rtl="0" latinLnBrk="0">
        <a:lnSpc>
          <a:spcPct val="90000"/>
        </a:lnSpc>
        <a:spcBef>
          <a:spcPts val="900"/>
        </a:spcBef>
        <a:spcAft>
          <a:spcPts val="0"/>
        </a:spcAft>
        <a:buClr>
          <a:srgbClr val="888887"/>
        </a:buClr>
        <a:buSzPct val="100000"/>
        <a:buFont typeface="Helvetica Neue"/>
        <a:buChar char="•"/>
        <a:tabLst/>
        <a:defRPr b="0" baseline="0" cap="none" i="0" spc="0" strike="noStrike" sz="2600" u="none">
          <a:ln>
            <a:noFill/>
          </a:ln>
          <a:solidFill>
            <a:srgbClr val="888887"/>
          </a:solidFill>
          <a:uFillTx/>
          <a:latin typeface="Ubuntu Condensed"/>
          <a:ea typeface="Ubuntu Condensed"/>
          <a:cs typeface="Ubuntu Condensed"/>
          <a:sym typeface="Ubuntu Condense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Shape 659" descr="Shape 659"/>
          <p:cNvPicPr>
            <a:picLocks noChangeAspect="1"/>
          </p:cNvPicPr>
          <p:nvPr/>
        </p:nvPicPr>
        <p:blipFill>
          <a:blip r:embed="rId3">
            <a:extLst/>
          </a:blip>
          <a:srcRect l="0" t="10191" r="11550" b="15253"/>
          <a:stretch>
            <a:fillRect/>
          </a:stretch>
        </p:blipFill>
        <p:spPr>
          <a:xfrm flipH="1">
            <a:off x="-150" y="-304800"/>
            <a:ext cx="10801501" cy="66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2" name="Shape 660"/>
          <p:cNvSpPr txBox="1"/>
          <p:nvPr/>
        </p:nvSpPr>
        <p:spPr>
          <a:xfrm>
            <a:off x="910049" y="2007049"/>
            <a:ext cx="4705801" cy="100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>
            <a:spAutoFit/>
          </a:bodyPr>
          <a:lstStyle/>
          <a:p>
            <a:pPr>
              <a:defRPr b="1" sz="3000">
                <a:latin typeface="Lato"/>
                <a:ea typeface="Lato"/>
                <a:cs typeface="Lato"/>
                <a:sym typeface="Lato"/>
              </a:defRPr>
            </a:pPr>
            <a:r>
              <a:t>Your Fintech Partner </a:t>
            </a:r>
            <a:br/>
            <a:r>
              <a:t>for Robo-Advisory</a:t>
            </a:r>
          </a:p>
        </p:txBody>
      </p:sp>
      <p:sp>
        <p:nvSpPr>
          <p:cNvPr id="1183" name="Shape 661"/>
          <p:cNvSpPr/>
          <p:nvPr/>
        </p:nvSpPr>
        <p:spPr>
          <a:xfrm>
            <a:off x="910045" y="1834288"/>
            <a:ext cx="2293201" cy="1"/>
          </a:xfrm>
          <a:prstGeom prst="line">
            <a:avLst/>
          </a:prstGeom>
          <a:ln w="28575">
            <a:solidFill>
              <a:srgbClr val="A2519E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84" name="Shape 662" descr="Shape 66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0045" y="1043249"/>
            <a:ext cx="2022302" cy="58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947"/>
          <p:cNvSpPr/>
          <p:nvPr/>
        </p:nvSpPr>
        <p:spPr>
          <a:xfrm>
            <a:off x="7008600" y="1938197"/>
            <a:ext cx="3792900" cy="2292002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4" name="Shape 948"/>
          <p:cNvSpPr txBox="1"/>
          <p:nvPr/>
        </p:nvSpPr>
        <p:spPr>
          <a:xfrm>
            <a:off x="7249342" y="2104875"/>
            <a:ext cx="2904601" cy="43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>
            <a:lvl1pPr>
              <a:lnSpc>
                <a:spcPct val="115000"/>
              </a:lnSpc>
              <a:defRPr b="1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Business Partner:</a:t>
            </a:r>
          </a:p>
        </p:txBody>
      </p:sp>
      <p:sp>
        <p:nvSpPr>
          <p:cNvPr id="1305" name="Shape 949"/>
          <p:cNvSpPr txBox="1"/>
          <p:nvPr>
            <p:ph type="sldNum" sz="quarter" idx="4294967295"/>
          </p:nvPr>
        </p:nvSpPr>
        <p:spPr>
          <a:xfrm>
            <a:off x="9801111" y="5876118"/>
            <a:ext cx="257642" cy="26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6" name="Shape 950"/>
          <p:cNvSpPr txBox="1"/>
          <p:nvPr/>
        </p:nvSpPr>
        <p:spPr>
          <a:xfrm>
            <a:off x="742589" y="452876"/>
            <a:ext cx="6290401" cy="9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149" tIns="85149" rIns="85149" bIns="85149" anchor="ctr">
            <a:spAutoFit/>
          </a:bodyPr>
          <a:lstStyle>
            <a:lvl1pPr>
              <a:lnSpc>
                <a:spcPct val="90000"/>
              </a:lnSpc>
              <a:defRPr sz="4700">
                <a:solidFill>
                  <a:srgbClr val="90398D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Robo-In-A-Box</a:t>
            </a:r>
          </a:p>
        </p:txBody>
      </p:sp>
      <p:sp>
        <p:nvSpPr>
          <p:cNvPr id="1307" name="Shape 951"/>
          <p:cNvSpPr txBox="1"/>
          <p:nvPr/>
        </p:nvSpPr>
        <p:spPr>
          <a:xfrm>
            <a:off x="7628453" y="5876118"/>
            <a:ext cx="2430300" cy="26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550" tIns="42550" rIns="42550" bIns="4255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18</a:t>
            </a:r>
          </a:p>
        </p:txBody>
      </p:sp>
      <p:sp>
        <p:nvSpPr>
          <p:cNvPr id="1308" name="Shape 952"/>
          <p:cNvSpPr txBox="1"/>
          <p:nvPr/>
        </p:nvSpPr>
        <p:spPr>
          <a:xfrm>
            <a:off x="515349" y="1808775"/>
            <a:ext cx="3972901" cy="307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>
            <a:sp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Full-stack platform  for any company looking to offer Robo-Advisory to clients</a:t>
            </a:r>
          </a:p>
          <a:p>
            <a:pPr>
              <a:lnSpc>
                <a:spcPct val="115000"/>
              </a:lnSpc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One-click Financial Planner, </a:t>
            </a:r>
            <a:br/>
            <a:r>
              <a:t>Digital Onboarding, Account Health Checks and Admin Analytics</a:t>
            </a:r>
          </a:p>
          <a:p>
            <a:pPr>
              <a:lnSpc>
                <a:spcPct val="90000"/>
              </a:lnSpc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90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Licensed to onboard clients in 140+ countries worldwide for </a:t>
            </a:r>
            <a:br/>
            <a:r>
              <a:t>U.S. listed investment products</a:t>
            </a:r>
          </a:p>
        </p:txBody>
      </p:sp>
      <p:grpSp>
        <p:nvGrpSpPr>
          <p:cNvPr id="1311" name="Shape 953"/>
          <p:cNvGrpSpPr/>
          <p:nvPr/>
        </p:nvGrpSpPr>
        <p:grpSpPr>
          <a:xfrm>
            <a:off x="3367118" y="1059882"/>
            <a:ext cx="5232656" cy="5115384"/>
            <a:chOff x="0" y="0"/>
            <a:chExt cx="5232655" cy="5115383"/>
          </a:xfrm>
        </p:grpSpPr>
        <p:pic>
          <p:nvPicPr>
            <p:cNvPr id="1309" name="Shape 954" descr="Shape 95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32656" cy="5115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0" name="Shape 955" descr="Shape 95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58380" y="878315"/>
              <a:ext cx="1934206" cy="3385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12" name="Shape 956" descr="Shape 9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4736" y="2623752"/>
            <a:ext cx="2890201" cy="62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Shape 957"/>
          <p:cNvSpPr txBox="1"/>
          <p:nvPr/>
        </p:nvSpPr>
        <p:spPr>
          <a:xfrm>
            <a:off x="7185548" y="3351583"/>
            <a:ext cx="2828102" cy="65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>
            <a:lvl1pPr marL="203200" indent="-203200">
              <a:lnSpc>
                <a:spcPct val="115000"/>
              </a:lnSpc>
              <a:buClr>
                <a:srgbClr val="000000"/>
              </a:buClr>
              <a:buSzPct val="25000"/>
              <a:buFont typeface="Helvetica Neue"/>
              <a:buChar char="-"/>
              <a:defRPr sz="1300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Leading B2B2C brokerage in the world with 400+ end customers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Shape 1004"/>
          <p:cNvSpPr txBox="1"/>
          <p:nvPr>
            <p:ph type="title"/>
          </p:nvPr>
        </p:nvSpPr>
        <p:spPr>
          <a:xfrm>
            <a:off x="666390" y="106855"/>
            <a:ext cx="9316203" cy="1218001"/>
          </a:xfrm>
          <a:prstGeom prst="rect">
            <a:avLst/>
          </a:prstGeom>
        </p:spPr>
        <p:txBody>
          <a:bodyPr lIns="81974" tIns="81974" rIns="81974" bIns="81974"/>
          <a:lstStyle/>
          <a:p>
            <a:pPr>
              <a:defRPr>
                <a:solidFill>
                  <a:srgbClr val="000000"/>
                </a:solidFill>
              </a:defRPr>
            </a:pPr>
            <a:r>
              <a:t>Our </a:t>
            </a:r>
            <a:r>
              <a:rPr>
                <a:solidFill>
                  <a:srgbClr val="90398D"/>
                </a:solidFill>
              </a:rPr>
              <a:t>end-to-end Services</a:t>
            </a:r>
          </a:p>
        </p:txBody>
      </p:sp>
      <p:pic>
        <p:nvPicPr>
          <p:cNvPr id="1316" name="Shape 1005" descr="Shape 10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648" y="1243174"/>
            <a:ext cx="8260028" cy="48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317" name="Shape 1006"/>
          <p:cNvSpPr txBox="1"/>
          <p:nvPr>
            <p:ph type="sldNum" sz="quarter" idx="4294967295"/>
          </p:nvPr>
        </p:nvSpPr>
        <p:spPr>
          <a:xfrm>
            <a:off x="9791261" y="5839871"/>
            <a:ext cx="267492" cy="272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Shape 1011"/>
          <p:cNvGrpSpPr/>
          <p:nvPr/>
        </p:nvGrpSpPr>
        <p:grpSpPr>
          <a:xfrm>
            <a:off x="3386847" y="288967"/>
            <a:ext cx="2091002" cy="1070101"/>
            <a:chOff x="0" y="0"/>
            <a:chExt cx="2091000" cy="1070099"/>
          </a:xfrm>
        </p:grpSpPr>
        <p:sp>
          <p:nvSpPr>
            <p:cNvPr id="1319" name="Rounded Rectangle"/>
            <p:cNvSpPr/>
            <p:nvPr/>
          </p:nvSpPr>
          <p:spPr>
            <a:xfrm>
              <a:off x="0" y="0"/>
              <a:ext cx="2091001" cy="10701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20" name="ADVISOR UI Whitelabel"/>
            <p:cNvSpPr txBox="1"/>
            <p:nvPr/>
          </p:nvSpPr>
          <p:spPr>
            <a:xfrm>
              <a:off x="52237" y="127324"/>
              <a:ext cx="1986526" cy="815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pPr>
              <a:r>
                <a:t>ADVISOR UI</a:t>
              </a:r>
              <a:br/>
              <a:r>
                <a:rPr sz="1400">
                  <a:latin typeface="Lato"/>
                  <a:ea typeface="Lato"/>
                  <a:cs typeface="Lato"/>
                  <a:sym typeface="Lato"/>
                </a:rPr>
                <a:t>Whitelabel</a:t>
              </a:r>
            </a:p>
          </p:txBody>
        </p:sp>
      </p:grpSp>
      <p:grpSp>
        <p:nvGrpSpPr>
          <p:cNvPr id="1324" name="Shape 1012"/>
          <p:cNvGrpSpPr/>
          <p:nvPr/>
        </p:nvGrpSpPr>
        <p:grpSpPr>
          <a:xfrm>
            <a:off x="3386847" y="3710399"/>
            <a:ext cx="2080501" cy="612301"/>
            <a:chOff x="0" y="0"/>
            <a:chExt cx="2080499" cy="612299"/>
          </a:xfrm>
        </p:grpSpPr>
        <p:sp>
          <p:nvSpPr>
            <p:cNvPr id="1322" name="Rounded Rectangle"/>
            <p:cNvSpPr/>
            <p:nvPr/>
          </p:nvSpPr>
          <p:spPr>
            <a:xfrm>
              <a:off x="0" y="0"/>
              <a:ext cx="2080500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23" name="FINANCIAL PLANNING"/>
            <p:cNvSpPr txBox="1"/>
            <p:nvPr/>
          </p:nvSpPr>
          <p:spPr>
            <a:xfrm>
              <a:off x="29889" y="44475"/>
              <a:ext cx="2020722" cy="523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FINANCIAL PLANNING</a:t>
              </a:r>
            </a:p>
          </p:txBody>
        </p:sp>
      </p:grpSp>
      <p:grpSp>
        <p:nvGrpSpPr>
          <p:cNvPr id="1327" name="Shape 1013"/>
          <p:cNvGrpSpPr/>
          <p:nvPr/>
        </p:nvGrpSpPr>
        <p:grpSpPr>
          <a:xfrm>
            <a:off x="3386847" y="1588571"/>
            <a:ext cx="6516001" cy="599552"/>
            <a:chOff x="0" y="0"/>
            <a:chExt cx="6515999" cy="599550"/>
          </a:xfrm>
        </p:grpSpPr>
        <p:sp>
          <p:nvSpPr>
            <p:cNvPr id="1325" name="Rounded Rectangle"/>
            <p:cNvSpPr/>
            <p:nvPr/>
          </p:nvSpPr>
          <p:spPr>
            <a:xfrm>
              <a:off x="0" y="13125"/>
              <a:ext cx="6516000" cy="573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26" name="REST API (Microsoft .NET)"/>
            <p:cNvSpPr txBox="1"/>
            <p:nvPr/>
          </p:nvSpPr>
          <p:spPr>
            <a:xfrm>
              <a:off x="27985" y="0"/>
              <a:ext cx="6460030" cy="5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REST API (Microsoft .NET)</a:t>
              </a:r>
            </a:p>
          </p:txBody>
        </p:sp>
      </p:grpSp>
      <p:grpSp>
        <p:nvGrpSpPr>
          <p:cNvPr id="1330" name="Shape 1014"/>
          <p:cNvGrpSpPr/>
          <p:nvPr/>
        </p:nvGrpSpPr>
        <p:grpSpPr>
          <a:xfrm>
            <a:off x="3386847" y="5337752"/>
            <a:ext cx="2090401" cy="612301"/>
            <a:chOff x="0" y="0"/>
            <a:chExt cx="2090399" cy="612299"/>
          </a:xfrm>
        </p:grpSpPr>
        <p:sp>
          <p:nvSpPr>
            <p:cNvPr id="1328" name="Rounded Rectangle"/>
            <p:cNvSpPr/>
            <p:nvPr/>
          </p:nvSpPr>
          <p:spPr>
            <a:xfrm>
              <a:off x="0" y="0"/>
              <a:ext cx="2090400" cy="6123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29" name="EXECUTION"/>
            <p:cNvSpPr txBox="1"/>
            <p:nvPr/>
          </p:nvSpPr>
          <p:spPr>
            <a:xfrm>
              <a:off x="29889" y="6374"/>
              <a:ext cx="2030621" cy="5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EXECUTION</a:t>
              </a:r>
            </a:p>
          </p:txBody>
        </p:sp>
      </p:grpSp>
      <p:grpSp>
        <p:nvGrpSpPr>
          <p:cNvPr id="1333" name="Shape 1015"/>
          <p:cNvGrpSpPr/>
          <p:nvPr/>
        </p:nvGrpSpPr>
        <p:grpSpPr>
          <a:xfrm>
            <a:off x="5599445" y="309238"/>
            <a:ext cx="2091001" cy="1070100"/>
            <a:chOff x="0" y="0"/>
            <a:chExt cx="2091000" cy="1070099"/>
          </a:xfrm>
        </p:grpSpPr>
        <p:sp>
          <p:nvSpPr>
            <p:cNvPr id="1331" name="Rounded Rectangle"/>
            <p:cNvSpPr/>
            <p:nvPr/>
          </p:nvSpPr>
          <p:spPr>
            <a:xfrm>
              <a:off x="0" y="0"/>
              <a:ext cx="2091001" cy="10701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32" name="CUSTOMER UI Whitelabel"/>
            <p:cNvSpPr txBox="1"/>
            <p:nvPr/>
          </p:nvSpPr>
          <p:spPr>
            <a:xfrm>
              <a:off x="52237" y="127324"/>
              <a:ext cx="1986526" cy="815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pPr>
              <a:r>
                <a:t>CUSTOMER UI</a:t>
              </a:r>
              <a:br/>
              <a:r>
                <a:rPr sz="1400">
                  <a:latin typeface="Lato"/>
                  <a:ea typeface="Lato"/>
                  <a:cs typeface="Lato"/>
                  <a:sym typeface="Lato"/>
                </a:rPr>
                <a:t>Whitelabel</a:t>
              </a:r>
            </a:p>
          </p:txBody>
        </p:sp>
      </p:grpSp>
      <p:grpSp>
        <p:nvGrpSpPr>
          <p:cNvPr id="1336" name="Shape 1016"/>
          <p:cNvGrpSpPr/>
          <p:nvPr/>
        </p:nvGrpSpPr>
        <p:grpSpPr>
          <a:xfrm>
            <a:off x="5616824" y="3606573"/>
            <a:ext cx="2080501" cy="828151"/>
            <a:chOff x="0" y="0"/>
            <a:chExt cx="2080499" cy="828150"/>
          </a:xfrm>
        </p:grpSpPr>
        <p:sp>
          <p:nvSpPr>
            <p:cNvPr id="1334" name="Rounded Rectangle"/>
            <p:cNvSpPr/>
            <p:nvPr/>
          </p:nvSpPr>
          <p:spPr>
            <a:xfrm>
              <a:off x="0" y="107924"/>
              <a:ext cx="2080500" cy="612301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35" name="PREDICTIVE MODELING"/>
            <p:cNvSpPr txBox="1"/>
            <p:nvPr/>
          </p:nvSpPr>
          <p:spPr>
            <a:xfrm>
              <a:off x="29889" y="0"/>
              <a:ext cx="2020722" cy="82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PREDICTIVE MODELING</a:t>
              </a:r>
            </a:p>
          </p:txBody>
        </p:sp>
      </p:grpSp>
      <p:grpSp>
        <p:nvGrpSpPr>
          <p:cNvPr id="1339" name="Shape 1017"/>
          <p:cNvGrpSpPr/>
          <p:nvPr/>
        </p:nvGrpSpPr>
        <p:grpSpPr>
          <a:xfrm>
            <a:off x="6069831" y="2272002"/>
            <a:ext cx="1180500" cy="612300"/>
            <a:chOff x="0" y="0"/>
            <a:chExt cx="1180498" cy="612299"/>
          </a:xfrm>
        </p:grpSpPr>
        <p:sp>
          <p:nvSpPr>
            <p:cNvPr id="1337" name="Rounded Rectangle"/>
            <p:cNvSpPr/>
            <p:nvPr/>
          </p:nvSpPr>
          <p:spPr>
            <a:xfrm>
              <a:off x="0" y="0"/>
              <a:ext cx="1180499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38" name="ACCOUNTS"/>
            <p:cNvSpPr txBox="1"/>
            <p:nvPr/>
          </p:nvSpPr>
          <p:spPr>
            <a:xfrm>
              <a:off x="29890" y="76224"/>
              <a:ext cx="1120719" cy="459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ACCOUNTS</a:t>
              </a:r>
            </a:p>
          </p:txBody>
        </p:sp>
      </p:grpSp>
      <p:grpSp>
        <p:nvGrpSpPr>
          <p:cNvPr id="1342" name="Shape 1018"/>
          <p:cNvGrpSpPr/>
          <p:nvPr/>
        </p:nvGrpSpPr>
        <p:grpSpPr>
          <a:xfrm>
            <a:off x="4728340" y="2272002"/>
            <a:ext cx="1180501" cy="612300"/>
            <a:chOff x="0" y="0"/>
            <a:chExt cx="1180500" cy="612299"/>
          </a:xfrm>
        </p:grpSpPr>
        <p:sp>
          <p:nvSpPr>
            <p:cNvPr id="1340" name="Rounded Rectangle"/>
            <p:cNvSpPr/>
            <p:nvPr/>
          </p:nvSpPr>
          <p:spPr>
            <a:xfrm>
              <a:off x="0" y="0"/>
              <a:ext cx="1180501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41" name="PORTFOLIOS"/>
            <p:cNvSpPr txBox="1"/>
            <p:nvPr/>
          </p:nvSpPr>
          <p:spPr>
            <a:xfrm>
              <a:off x="29889" y="76224"/>
              <a:ext cx="1120722" cy="459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PORTFOLIOS</a:t>
              </a:r>
            </a:p>
          </p:txBody>
        </p:sp>
      </p:grpSp>
      <p:sp>
        <p:nvSpPr>
          <p:cNvPr id="1343" name="Shape 1019"/>
          <p:cNvSpPr/>
          <p:nvPr/>
        </p:nvSpPr>
        <p:spPr>
          <a:xfrm>
            <a:off x="3250345" y="4493697"/>
            <a:ext cx="6869702" cy="1"/>
          </a:xfrm>
          <a:prstGeom prst="line">
            <a:avLst/>
          </a:prstGeom>
          <a:ln w="19050">
            <a:solidFill>
              <a:srgbClr val="414042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46" name="Shape 1020"/>
          <p:cNvGrpSpPr/>
          <p:nvPr/>
        </p:nvGrpSpPr>
        <p:grpSpPr>
          <a:xfrm>
            <a:off x="3386847" y="4616266"/>
            <a:ext cx="6561602" cy="599551"/>
            <a:chOff x="0" y="0"/>
            <a:chExt cx="6561600" cy="599550"/>
          </a:xfrm>
        </p:grpSpPr>
        <p:sp>
          <p:nvSpPr>
            <p:cNvPr id="1344" name="Rounded Rectangle"/>
            <p:cNvSpPr/>
            <p:nvPr/>
          </p:nvSpPr>
          <p:spPr>
            <a:xfrm>
              <a:off x="0" y="13125"/>
              <a:ext cx="6561601" cy="5733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45" name="REST/FIX/BATCH API"/>
            <p:cNvSpPr txBox="1"/>
            <p:nvPr/>
          </p:nvSpPr>
          <p:spPr>
            <a:xfrm>
              <a:off x="27986" y="0"/>
              <a:ext cx="6505628" cy="5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REST/FIX/BATCH API</a:t>
              </a:r>
            </a:p>
          </p:txBody>
        </p:sp>
      </p:grpSp>
      <p:grpSp>
        <p:nvGrpSpPr>
          <p:cNvPr id="1349" name="Shape 1021"/>
          <p:cNvGrpSpPr/>
          <p:nvPr/>
        </p:nvGrpSpPr>
        <p:grpSpPr>
          <a:xfrm>
            <a:off x="7411322" y="2272002"/>
            <a:ext cx="1180501" cy="612300"/>
            <a:chOff x="0" y="0"/>
            <a:chExt cx="1180500" cy="612299"/>
          </a:xfrm>
        </p:grpSpPr>
        <p:sp>
          <p:nvSpPr>
            <p:cNvPr id="1347" name="Rounded Rectangle"/>
            <p:cNvSpPr/>
            <p:nvPr/>
          </p:nvSpPr>
          <p:spPr>
            <a:xfrm>
              <a:off x="0" y="0"/>
              <a:ext cx="1180501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48" name="REBALANCE"/>
            <p:cNvSpPr txBox="1"/>
            <p:nvPr/>
          </p:nvSpPr>
          <p:spPr>
            <a:xfrm>
              <a:off x="29889" y="76224"/>
              <a:ext cx="1120722" cy="459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REBALANCE</a:t>
              </a:r>
            </a:p>
          </p:txBody>
        </p:sp>
      </p:grpSp>
      <p:grpSp>
        <p:nvGrpSpPr>
          <p:cNvPr id="1352" name="Shape 1022"/>
          <p:cNvGrpSpPr/>
          <p:nvPr/>
        </p:nvGrpSpPr>
        <p:grpSpPr>
          <a:xfrm>
            <a:off x="5610335" y="5337752"/>
            <a:ext cx="2096101" cy="612301"/>
            <a:chOff x="0" y="0"/>
            <a:chExt cx="2096099" cy="612299"/>
          </a:xfrm>
        </p:grpSpPr>
        <p:sp>
          <p:nvSpPr>
            <p:cNvPr id="1350" name="Rounded Rectangle"/>
            <p:cNvSpPr/>
            <p:nvPr/>
          </p:nvSpPr>
          <p:spPr>
            <a:xfrm>
              <a:off x="0" y="0"/>
              <a:ext cx="2096100" cy="6123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82550" indent="-82550" algn="ctr"/>
            </a:p>
          </p:txBody>
        </p:sp>
        <p:sp>
          <p:nvSpPr>
            <p:cNvPr id="1351" name="CRM"/>
            <p:cNvSpPr txBox="1"/>
            <p:nvPr/>
          </p:nvSpPr>
          <p:spPr>
            <a:xfrm>
              <a:off x="29889" y="6374"/>
              <a:ext cx="2036322" cy="5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marL="82550" indent="-165100"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CRM</a:t>
              </a:r>
            </a:p>
          </p:txBody>
        </p:sp>
      </p:grpSp>
      <p:grpSp>
        <p:nvGrpSpPr>
          <p:cNvPr id="1355" name="Shape 1023"/>
          <p:cNvGrpSpPr/>
          <p:nvPr/>
        </p:nvGrpSpPr>
        <p:grpSpPr>
          <a:xfrm>
            <a:off x="7845283" y="5337752"/>
            <a:ext cx="2103301" cy="612301"/>
            <a:chOff x="0" y="0"/>
            <a:chExt cx="2103299" cy="612299"/>
          </a:xfrm>
        </p:grpSpPr>
        <p:sp>
          <p:nvSpPr>
            <p:cNvPr id="1353" name="Rounded Rectangle"/>
            <p:cNvSpPr/>
            <p:nvPr/>
          </p:nvSpPr>
          <p:spPr>
            <a:xfrm>
              <a:off x="0" y="0"/>
              <a:ext cx="2103300" cy="6123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54" name="DATA FEEDS"/>
            <p:cNvSpPr txBox="1"/>
            <p:nvPr/>
          </p:nvSpPr>
          <p:spPr>
            <a:xfrm>
              <a:off x="29890" y="6374"/>
              <a:ext cx="2043520" cy="5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DATA FEEDS</a:t>
              </a:r>
            </a:p>
          </p:txBody>
        </p:sp>
      </p:grpSp>
      <p:sp>
        <p:nvSpPr>
          <p:cNvPr id="1356" name="Shape 1024"/>
          <p:cNvSpPr txBox="1"/>
          <p:nvPr/>
        </p:nvSpPr>
        <p:spPr>
          <a:xfrm rot="5400000">
            <a:off x="9517493" y="560086"/>
            <a:ext cx="1890901" cy="41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275" tIns="109275" rIns="109275" bIns="109275">
            <a:spAutoFit/>
          </a:bodyPr>
          <a:lstStyle>
            <a:lvl1pPr algn="ctr">
              <a:defRPr b="1">
                <a:solidFill>
                  <a:srgbClr val="434343"/>
                </a:solidFill>
              </a:defRPr>
            </a:lvl1pPr>
          </a:lstStyle>
          <a:p>
            <a:pPr/>
            <a:r>
              <a:t>USERS</a:t>
            </a:r>
          </a:p>
        </p:txBody>
      </p:sp>
      <p:sp>
        <p:nvSpPr>
          <p:cNvPr id="1357" name="Shape 1025"/>
          <p:cNvSpPr txBox="1"/>
          <p:nvPr/>
        </p:nvSpPr>
        <p:spPr>
          <a:xfrm rot="5400000">
            <a:off x="8957993" y="2773276"/>
            <a:ext cx="3009901" cy="41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275" tIns="109275" rIns="109275" bIns="109275">
            <a:spAutoFit/>
          </a:bodyPr>
          <a:lstStyle>
            <a:lvl1pPr algn="ctr">
              <a:defRPr b="1">
                <a:solidFill>
                  <a:srgbClr val="434343"/>
                </a:solidFill>
              </a:defRPr>
            </a:lvl1pPr>
          </a:lstStyle>
          <a:p>
            <a:pPr/>
            <a:r>
              <a:t>BACKEND</a:t>
            </a:r>
          </a:p>
        </p:txBody>
      </p:sp>
      <p:sp>
        <p:nvSpPr>
          <p:cNvPr id="1358" name="Shape 1026"/>
          <p:cNvSpPr txBox="1"/>
          <p:nvPr/>
        </p:nvSpPr>
        <p:spPr>
          <a:xfrm rot="5400000">
            <a:off x="9614436" y="5052860"/>
            <a:ext cx="1722601" cy="41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275" tIns="109275" rIns="109275" bIns="109275">
            <a:spAutoFit/>
          </a:bodyPr>
          <a:lstStyle>
            <a:lvl1pPr algn="ctr">
              <a:defRPr b="1">
                <a:solidFill>
                  <a:srgbClr val="434343"/>
                </a:solidFill>
              </a:defRPr>
            </a:lvl1pPr>
          </a:lstStyle>
          <a:p>
            <a:pPr/>
            <a:r>
              <a:t>INTEGRATION</a:t>
            </a:r>
          </a:p>
        </p:txBody>
      </p:sp>
      <p:sp>
        <p:nvSpPr>
          <p:cNvPr id="1359" name="Shape 1027"/>
          <p:cNvSpPr/>
          <p:nvPr/>
        </p:nvSpPr>
        <p:spPr>
          <a:xfrm>
            <a:off x="3264363" y="1476940"/>
            <a:ext cx="6855301" cy="1"/>
          </a:xfrm>
          <a:prstGeom prst="line">
            <a:avLst/>
          </a:prstGeom>
          <a:ln w="19050">
            <a:solidFill>
              <a:srgbClr val="414042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62" name="Shape 1028"/>
          <p:cNvGrpSpPr/>
          <p:nvPr/>
        </p:nvGrpSpPr>
        <p:grpSpPr>
          <a:xfrm>
            <a:off x="7812041" y="302240"/>
            <a:ext cx="2091001" cy="1070100"/>
            <a:chOff x="0" y="0"/>
            <a:chExt cx="2091000" cy="1070099"/>
          </a:xfrm>
        </p:grpSpPr>
        <p:sp>
          <p:nvSpPr>
            <p:cNvPr id="1360" name="Rounded Rectangle"/>
            <p:cNvSpPr/>
            <p:nvPr/>
          </p:nvSpPr>
          <p:spPr>
            <a:xfrm>
              <a:off x="0" y="0"/>
              <a:ext cx="2091001" cy="10701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61" name="ADMIN UI Website"/>
            <p:cNvSpPr txBox="1"/>
            <p:nvPr/>
          </p:nvSpPr>
          <p:spPr>
            <a:xfrm>
              <a:off x="52237" y="127324"/>
              <a:ext cx="1986526" cy="815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pPr>
              <a:r>
                <a:t>ADMIN UI</a:t>
              </a:r>
              <a:br/>
              <a:r>
                <a:rPr sz="1400">
                  <a:latin typeface="Lato"/>
                  <a:ea typeface="Lato"/>
                  <a:cs typeface="Lato"/>
                  <a:sym typeface="Lato"/>
                </a:rPr>
                <a:t>Website</a:t>
              </a:r>
            </a:p>
          </p:txBody>
        </p:sp>
      </p:grpSp>
      <p:grpSp>
        <p:nvGrpSpPr>
          <p:cNvPr id="1365" name="Shape 1029"/>
          <p:cNvGrpSpPr/>
          <p:nvPr/>
        </p:nvGrpSpPr>
        <p:grpSpPr>
          <a:xfrm>
            <a:off x="7822714" y="3712166"/>
            <a:ext cx="2080501" cy="612301"/>
            <a:chOff x="0" y="0"/>
            <a:chExt cx="2080499" cy="612299"/>
          </a:xfrm>
        </p:grpSpPr>
        <p:sp>
          <p:nvSpPr>
            <p:cNvPr id="1363" name="Rounded Rectangle"/>
            <p:cNvSpPr/>
            <p:nvPr/>
          </p:nvSpPr>
          <p:spPr>
            <a:xfrm>
              <a:off x="0" y="0"/>
              <a:ext cx="2080500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64" name="PEOPLE LIKE ME"/>
            <p:cNvSpPr txBox="1"/>
            <p:nvPr/>
          </p:nvSpPr>
          <p:spPr>
            <a:xfrm>
              <a:off x="29889" y="44475"/>
              <a:ext cx="2020722" cy="523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PEOPLE LIKE ME</a:t>
              </a:r>
            </a:p>
          </p:txBody>
        </p:sp>
      </p:grpSp>
      <p:grpSp>
        <p:nvGrpSpPr>
          <p:cNvPr id="1368" name="Shape 1030"/>
          <p:cNvGrpSpPr/>
          <p:nvPr/>
        </p:nvGrpSpPr>
        <p:grpSpPr>
          <a:xfrm>
            <a:off x="3386861" y="2263849"/>
            <a:ext cx="1180501" cy="612301"/>
            <a:chOff x="0" y="0"/>
            <a:chExt cx="1180500" cy="612299"/>
          </a:xfrm>
        </p:grpSpPr>
        <p:sp>
          <p:nvSpPr>
            <p:cNvPr id="1366" name="Rounded Rectangle"/>
            <p:cNvSpPr/>
            <p:nvPr/>
          </p:nvSpPr>
          <p:spPr>
            <a:xfrm>
              <a:off x="0" y="0"/>
              <a:ext cx="1180501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67" name="RISK"/>
            <p:cNvSpPr txBox="1"/>
            <p:nvPr/>
          </p:nvSpPr>
          <p:spPr>
            <a:xfrm>
              <a:off x="29889" y="76224"/>
              <a:ext cx="1120722" cy="459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RISK</a:t>
              </a:r>
            </a:p>
          </p:txBody>
        </p:sp>
      </p:grpSp>
      <p:grpSp>
        <p:nvGrpSpPr>
          <p:cNvPr id="1371" name="Shape 1031"/>
          <p:cNvGrpSpPr/>
          <p:nvPr/>
        </p:nvGrpSpPr>
        <p:grpSpPr>
          <a:xfrm>
            <a:off x="8722744" y="2222924"/>
            <a:ext cx="1180501" cy="701151"/>
            <a:chOff x="0" y="0"/>
            <a:chExt cx="1180500" cy="701150"/>
          </a:xfrm>
        </p:grpSpPr>
        <p:sp>
          <p:nvSpPr>
            <p:cNvPr id="1369" name="Rounded Rectangle"/>
            <p:cNvSpPr/>
            <p:nvPr/>
          </p:nvSpPr>
          <p:spPr>
            <a:xfrm>
              <a:off x="0" y="44425"/>
              <a:ext cx="1180501" cy="612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70" name="ONBOARDING"/>
            <p:cNvSpPr txBox="1"/>
            <p:nvPr/>
          </p:nvSpPr>
          <p:spPr>
            <a:xfrm>
              <a:off x="29889" y="0"/>
              <a:ext cx="1120722" cy="701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ONBOARDING</a:t>
              </a:r>
            </a:p>
          </p:txBody>
        </p:sp>
      </p:grpSp>
      <p:grpSp>
        <p:nvGrpSpPr>
          <p:cNvPr id="1374" name="Shape 1032"/>
          <p:cNvGrpSpPr/>
          <p:nvPr/>
        </p:nvGrpSpPr>
        <p:grpSpPr>
          <a:xfrm>
            <a:off x="3386847" y="3010685"/>
            <a:ext cx="6516001" cy="599551"/>
            <a:chOff x="0" y="0"/>
            <a:chExt cx="6515999" cy="599550"/>
          </a:xfrm>
        </p:grpSpPr>
        <p:sp>
          <p:nvSpPr>
            <p:cNvPr id="1372" name="Rounded Rectangle"/>
            <p:cNvSpPr/>
            <p:nvPr/>
          </p:nvSpPr>
          <p:spPr>
            <a:xfrm>
              <a:off x="0" y="13125"/>
              <a:ext cx="6516000" cy="573300"/>
            </a:xfrm>
            <a:prstGeom prst="roundRect">
              <a:avLst>
                <a:gd name="adj" fmla="val 16667"/>
              </a:avLst>
            </a:prstGeom>
            <a:solidFill>
              <a:srgbClr val="A2519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73" name="BAMBU ENGINE (Python)"/>
            <p:cNvSpPr txBox="1"/>
            <p:nvPr/>
          </p:nvSpPr>
          <p:spPr>
            <a:xfrm>
              <a:off x="27985" y="0"/>
              <a:ext cx="6460030" cy="5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9275" tIns="109275" rIns="109275" bIns="109275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BAMBU ENGINE (Python)</a:t>
              </a:r>
            </a:p>
          </p:txBody>
        </p:sp>
      </p:grpSp>
      <p:sp>
        <p:nvSpPr>
          <p:cNvPr id="1375" name="Shape 1033"/>
          <p:cNvSpPr/>
          <p:nvPr/>
        </p:nvSpPr>
        <p:spPr>
          <a:xfrm>
            <a:off x="507343" y="4994259"/>
            <a:ext cx="405901" cy="421201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6" name="Shape 1034"/>
          <p:cNvSpPr txBox="1"/>
          <p:nvPr/>
        </p:nvSpPr>
        <p:spPr>
          <a:xfrm>
            <a:off x="1029059" y="4900938"/>
            <a:ext cx="1912800" cy="51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275" tIns="109275" rIns="109275" bIns="109275">
            <a:spAutoFit/>
          </a:bodyPr>
          <a:lstStyle>
            <a:lvl1pPr>
              <a:defRPr sz="19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Customer</a:t>
            </a:r>
          </a:p>
        </p:txBody>
      </p:sp>
      <p:sp>
        <p:nvSpPr>
          <p:cNvPr id="1377" name="Shape 1035"/>
          <p:cNvSpPr/>
          <p:nvPr/>
        </p:nvSpPr>
        <p:spPr>
          <a:xfrm>
            <a:off x="507343" y="5554188"/>
            <a:ext cx="405901" cy="421201"/>
          </a:xfrm>
          <a:prstGeom prst="roundRect">
            <a:avLst>
              <a:gd name="adj" fmla="val 16667"/>
            </a:avLst>
          </a:prstGeom>
          <a:solidFill>
            <a:srgbClr val="A2519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700">
                <a:solidFill>
                  <a:srgbClr val="A2519E"/>
                </a:solidFill>
              </a:defRPr>
            </a:pPr>
          </a:p>
        </p:txBody>
      </p:sp>
      <p:sp>
        <p:nvSpPr>
          <p:cNvPr id="1378" name="Shape 1036"/>
          <p:cNvSpPr txBox="1"/>
          <p:nvPr/>
        </p:nvSpPr>
        <p:spPr>
          <a:xfrm>
            <a:off x="1029059" y="5460867"/>
            <a:ext cx="1912800" cy="51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275" tIns="109275" rIns="109275" bIns="109275">
            <a:spAutoFit/>
          </a:bodyPr>
          <a:lstStyle>
            <a:lvl1pPr>
              <a:defRPr sz="19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Bambu</a:t>
            </a:r>
          </a:p>
        </p:txBody>
      </p:sp>
      <p:sp>
        <p:nvSpPr>
          <p:cNvPr id="1379" name="Shape 1037"/>
          <p:cNvSpPr txBox="1"/>
          <p:nvPr/>
        </p:nvSpPr>
        <p:spPr>
          <a:xfrm>
            <a:off x="399882" y="4326864"/>
            <a:ext cx="2202902" cy="59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275" tIns="109275" rIns="109275" bIns="109275">
            <a:spAutoFit/>
          </a:bodyPr>
          <a:lstStyle>
            <a:lvl1pPr>
              <a:defRPr sz="22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OWNERSHIP</a:t>
            </a:r>
          </a:p>
        </p:txBody>
      </p:sp>
      <p:sp>
        <p:nvSpPr>
          <p:cNvPr id="1380" name="Shape 1038"/>
          <p:cNvSpPr/>
          <p:nvPr/>
        </p:nvSpPr>
        <p:spPr>
          <a:xfrm>
            <a:off x="414374" y="4838019"/>
            <a:ext cx="1898102" cy="1"/>
          </a:xfrm>
          <a:prstGeom prst="line">
            <a:avLst/>
          </a:prstGeom>
          <a:ln w="19050">
            <a:solidFill>
              <a:srgbClr val="41404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81" name="Shape 1039"/>
          <p:cNvSpPr/>
          <p:nvPr/>
        </p:nvSpPr>
        <p:spPr>
          <a:xfrm>
            <a:off x="230531" y="938420"/>
            <a:ext cx="426002" cy="42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636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8B511"/>
                </a:solidFill>
              </a:defRPr>
            </a:pPr>
          </a:p>
        </p:txBody>
      </p:sp>
      <p:sp>
        <p:nvSpPr>
          <p:cNvPr id="1382" name="Shape 1040"/>
          <p:cNvSpPr txBox="1"/>
          <p:nvPr>
            <p:ph type="title"/>
          </p:nvPr>
        </p:nvSpPr>
        <p:spPr>
          <a:xfrm>
            <a:off x="367975" y="76204"/>
            <a:ext cx="2487000" cy="1246500"/>
          </a:xfrm>
          <a:prstGeom prst="rect">
            <a:avLst/>
          </a:prstGeom>
        </p:spPr>
        <p:txBody>
          <a:bodyPr/>
          <a:lstStyle/>
          <a:p>
            <a:pPr defTabSz="822959">
              <a:defRPr sz="2970"/>
            </a:pPr>
            <a:r>
              <a:t>Bambu </a:t>
            </a:r>
            <a:r>
              <a:rPr>
                <a:solidFill>
                  <a:srgbClr val="A2519E"/>
                </a:solidFill>
              </a:rPr>
              <a:t>Platform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Shape 675" descr="Shape 675"/>
          <p:cNvPicPr>
            <a:picLocks noChangeAspect="1"/>
          </p:cNvPicPr>
          <p:nvPr/>
        </p:nvPicPr>
        <p:blipFill>
          <a:blip r:embed="rId2">
            <a:alphaModFix amt="48000"/>
            <a:extLst/>
          </a:blip>
          <a:srcRect l="21959" t="0" r="0" b="33299"/>
          <a:stretch>
            <a:fillRect/>
          </a:stretch>
        </p:blipFill>
        <p:spPr>
          <a:xfrm>
            <a:off x="-16478" y="-35089"/>
            <a:ext cx="10817832" cy="6392170"/>
          </a:xfrm>
          <a:prstGeom prst="rect">
            <a:avLst/>
          </a:prstGeom>
          <a:ln w="12700">
            <a:miter lim="400000"/>
          </a:ln>
        </p:spPr>
      </p:pic>
      <p:sp>
        <p:nvSpPr>
          <p:cNvPr id="1189" name="Shape 676"/>
          <p:cNvSpPr txBox="1"/>
          <p:nvPr>
            <p:ph type="title"/>
          </p:nvPr>
        </p:nvSpPr>
        <p:spPr>
          <a:xfrm>
            <a:off x="984216" y="1195926"/>
            <a:ext cx="4299631" cy="1400173"/>
          </a:xfrm>
          <a:prstGeom prst="rect">
            <a:avLst/>
          </a:prstGeom>
        </p:spPr>
        <p:txBody>
          <a:bodyPr lIns="85149" tIns="85149" rIns="85149" bIns="85149"/>
          <a:lstStyle/>
          <a:p>
            <a:pPr>
              <a:defRPr sz="5600"/>
            </a:pPr>
            <a:r>
              <a:t>What we </a:t>
            </a:r>
            <a:r>
              <a:rPr>
                <a:solidFill>
                  <a:srgbClr val="000000"/>
                </a:solidFill>
              </a:rPr>
              <a:t>do</a:t>
            </a:r>
          </a:p>
        </p:txBody>
      </p:sp>
      <p:sp>
        <p:nvSpPr>
          <p:cNvPr id="1190" name="Shape 677"/>
          <p:cNvSpPr txBox="1"/>
          <p:nvPr/>
        </p:nvSpPr>
        <p:spPr>
          <a:xfrm>
            <a:off x="984215" y="2833039"/>
            <a:ext cx="4058010" cy="111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Bambu is a B2B Robo-Advisor firm offering financial and non-financial firms the ability to integrate and benefit from the shift in digital wealth. </a:t>
            </a:r>
          </a:p>
        </p:txBody>
      </p:sp>
      <p:grpSp>
        <p:nvGrpSpPr>
          <p:cNvPr id="1193" name="Shape 678"/>
          <p:cNvGrpSpPr/>
          <p:nvPr/>
        </p:nvGrpSpPr>
        <p:grpSpPr>
          <a:xfrm>
            <a:off x="-16478" y="5026464"/>
            <a:ext cx="10801351" cy="689798"/>
            <a:chOff x="0" y="0"/>
            <a:chExt cx="10801350" cy="689796"/>
          </a:xfrm>
        </p:grpSpPr>
        <p:sp>
          <p:nvSpPr>
            <p:cNvPr id="1191" name="Shape 679"/>
            <p:cNvSpPr/>
            <p:nvPr/>
          </p:nvSpPr>
          <p:spPr>
            <a:xfrm>
              <a:off x="0" y="0"/>
              <a:ext cx="10801351" cy="689797"/>
            </a:xfrm>
            <a:prstGeom prst="rect">
              <a:avLst/>
            </a:prstGeom>
            <a:solidFill>
              <a:srgbClr val="D7D7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15000"/>
                </a:lnSpc>
              </a:pPr>
            </a:p>
          </p:txBody>
        </p:sp>
        <p:sp>
          <p:nvSpPr>
            <p:cNvPr id="1192" name="Shape 680"/>
            <p:cNvSpPr txBox="1"/>
            <p:nvPr/>
          </p:nvSpPr>
          <p:spPr>
            <a:xfrm>
              <a:off x="0" y="103921"/>
              <a:ext cx="10801351" cy="481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4925" tIns="94925" rIns="94925" bIns="94925" numCol="1" anchor="ctr">
              <a:spAutoFit/>
            </a:bodyPr>
            <a:lstStyle>
              <a:lvl1pPr algn="ctr">
                <a:lnSpc>
                  <a:spcPct val="115000"/>
                </a:lnSpc>
                <a:defRPr sz="1900"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Your Fintech solution partner for Robo-Advisory</a:t>
              </a:r>
            </a:p>
          </p:txBody>
        </p:sp>
      </p:grpSp>
      <p:pic>
        <p:nvPicPr>
          <p:cNvPr id="1194" name="Shape 681" descr="Shape 681"/>
          <p:cNvPicPr>
            <a:picLocks noChangeAspect="1"/>
          </p:cNvPicPr>
          <p:nvPr/>
        </p:nvPicPr>
        <p:blipFill>
          <a:blip r:embed="rId3">
            <a:extLst/>
          </a:blip>
          <a:srcRect l="15868" t="20409" r="28786" b="13014"/>
          <a:stretch>
            <a:fillRect/>
          </a:stretch>
        </p:blipFill>
        <p:spPr>
          <a:xfrm>
            <a:off x="5042222" y="991373"/>
            <a:ext cx="5166871" cy="3683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95" name="Shape 682"/>
          <p:cNvSpPr txBox="1"/>
          <p:nvPr>
            <p:ph type="sldNum" sz="quarter" idx="4294967295"/>
          </p:nvPr>
        </p:nvSpPr>
        <p:spPr>
          <a:xfrm>
            <a:off x="9776282" y="5823744"/>
            <a:ext cx="282472" cy="36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4925" tIns="94925" rIns="94925" bIns="9492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Shape 687" descr="Shape 68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0801350" cy="6300828"/>
          </a:xfrm>
          <a:prstGeom prst="rect">
            <a:avLst/>
          </a:prstGeom>
          <a:ln w="12700">
            <a:miter lim="400000"/>
          </a:ln>
        </p:spPr>
      </p:pic>
      <p:sp>
        <p:nvSpPr>
          <p:cNvPr id="1198" name="Shape 688"/>
          <p:cNvSpPr/>
          <p:nvPr/>
        </p:nvSpPr>
        <p:spPr>
          <a:xfrm>
            <a:off x="779489" y="829995"/>
            <a:ext cx="9566393" cy="4583399"/>
          </a:xfrm>
          <a:prstGeom prst="rect">
            <a:avLst/>
          </a:prstGeom>
          <a:solidFill>
            <a:srgbClr val="D7D7D7">
              <a:alpha val="8823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9" name="Shape 689"/>
          <p:cNvSpPr txBox="1"/>
          <p:nvPr/>
        </p:nvSpPr>
        <p:spPr>
          <a:xfrm>
            <a:off x="4142623" y="979300"/>
            <a:ext cx="2811302" cy="92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>
            <a:spAutoFit/>
          </a:bodyPr>
          <a:lstStyle>
            <a:lvl1pPr>
              <a:defRPr sz="48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Our Clients</a:t>
            </a:r>
          </a:p>
        </p:txBody>
      </p:sp>
      <p:pic>
        <p:nvPicPr>
          <p:cNvPr id="1200" name="Shape 690" descr="Shape 69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12132" y="2327841"/>
            <a:ext cx="1922166" cy="767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1" name="Shape 691" descr="Shape 69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18607" y="2151207"/>
            <a:ext cx="3982066" cy="1120894"/>
          </a:xfrm>
          <a:prstGeom prst="rect">
            <a:avLst/>
          </a:prstGeom>
          <a:ln w="12700">
            <a:miter lim="400000"/>
          </a:ln>
        </p:spPr>
      </p:pic>
      <p:sp>
        <p:nvSpPr>
          <p:cNvPr id="1202" name="Shape 692"/>
          <p:cNvSpPr txBox="1"/>
          <p:nvPr/>
        </p:nvSpPr>
        <p:spPr>
          <a:xfrm>
            <a:off x="6812132" y="3393332"/>
            <a:ext cx="2811300" cy="9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defRPr sz="2400"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Global Asset </a:t>
            </a:r>
          </a:p>
          <a:p>
            <a:pPr>
              <a:defRPr sz="2400"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Manager (NDA) </a:t>
            </a:r>
          </a:p>
        </p:txBody>
      </p:sp>
      <p:pic>
        <p:nvPicPr>
          <p:cNvPr id="1203" name="Shape 693" descr="Shape 69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28398" y="3543200"/>
            <a:ext cx="2340300" cy="60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Shape 698" descr="Shape 698"/>
          <p:cNvPicPr>
            <a:picLocks noChangeAspect="1"/>
          </p:cNvPicPr>
          <p:nvPr/>
        </p:nvPicPr>
        <p:blipFill>
          <a:blip r:embed="rId2">
            <a:extLst/>
          </a:blip>
          <a:srcRect l="0" t="9683" r="0" b="9691"/>
          <a:stretch>
            <a:fillRect/>
          </a:stretch>
        </p:blipFill>
        <p:spPr>
          <a:xfrm>
            <a:off x="1811" y="-6024"/>
            <a:ext cx="10791302" cy="629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8" name="Shape 699"/>
          <p:cNvSpPr/>
          <p:nvPr/>
        </p:nvSpPr>
        <p:spPr>
          <a:xfrm>
            <a:off x="363938" y="1847902"/>
            <a:ext cx="10197002" cy="3520200"/>
          </a:xfrm>
          <a:prstGeom prst="rect">
            <a:avLst/>
          </a:prstGeom>
          <a:solidFill>
            <a:srgbClr val="EFEFEF">
              <a:alpha val="6391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9" name="Shape 700"/>
          <p:cNvSpPr txBox="1"/>
          <p:nvPr/>
        </p:nvSpPr>
        <p:spPr>
          <a:xfrm>
            <a:off x="4784092" y="2256742"/>
            <a:ext cx="1810501" cy="83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b="1" sz="3200">
                <a:solidFill>
                  <a:srgbClr val="46367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US$430K</a:t>
            </a:r>
            <a:r>
              <a:rPr b="0"/>
              <a:t> </a:t>
            </a:r>
            <a:endParaRPr b="0"/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In Revenue</a:t>
            </a:r>
          </a:p>
        </p:txBody>
      </p:sp>
      <p:sp>
        <p:nvSpPr>
          <p:cNvPr id="1210" name="Shape 701"/>
          <p:cNvSpPr txBox="1"/>
          <p:nvPr/>
        </p:nvSpPr>
        <p:spPr>
          <a:xfrm>
            <a:off x="1552427" y="2260239"/>
            <a:ext cx="1642500" cy="83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b="1" sz="3200">
                <a:solidFill>
                  <a:srgbClr val="46367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US$1M 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Funds Raised </a:t>
            </a:r>
          </a:p>
        </p:txBody>
      </p:sp>
      <p:pic>
        <p:nvPicPr>
          <p:cNvPr id="1211" name="Shape 702" descr="Shape 70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8320" y="2292454"/>
            <a:ext cx="759301" cy="713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2" name="Shape 703"/>
          <p:cNvSpPr txBox="1"/>
          <p:nvPr/>
        </p:nvSpPr>
        <p:spPr>
          <a:xfrm>
            <a:off x="672271" y="641434"/>
            <a:ext cx="2834102" cy="81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sz="4400"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Our </a:t>
            </a:r>
            <a:r>
              <a:rPr sz="4500">
                <a:solidFill>
                  <a:srgbClr val="8D4C92"/>
                </a:solidFill>
              </a:rPr>
              <a:t>Tractio</a:t>
            </a:r>
            <a:r>
              <a:rPr>
                <a:solidFill>
                  <a:srgbClr val="8D4C92"/>
                </a:solidFill>
              </a:rPr>
              <a:t>n</a:t>
            </a:r>
          </a:p>
        </p:txBody>
      </p:sp>
      <p:sp>
        <p:nvSpPr>
          <p:cNvPr id="1213" name="Shape 704"/>
          <p:cNvSpPr txBox="1"/>
          <p:nvPr/>
        </p:nvSpPr>
        <p:spPr>
          <a:xfrm>
            <a:off x="8077273" y="2260164"/>
            <a:ext cx="2285101" cy="107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b="1" sz="3200">
                <a:solidFill>
                  <a:srgbClr val="46367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First 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Robo Advisor platform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launched in Singapore</a:t>
            </a:r>
          </a:p>
        </p:txBody>
      </p:sp>
      <p:sp>
        <p:nvSpPr>
          <p:cNvPr id="1214" name="Shape 705"/>
          <p:cNvSpPr txBox="1"/>
          <p:nvPr/>
        </p:nvSpPr>
        <p:spPr>
          <a:xfrm>
            <a:off x="1552427" y="3911079"/>
            <a:ext cx="2331301" cy="107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b="1" sz="3200">
                <a:solidFill>
                  <a:srgbClr val="46367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Winner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Best Early Stage Startup 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at FinTech Finals 2017</a:t>
            </a:r>
          </a:p>
        </p:txBody>
      </p:sp>
      <p:sp>
        <p:nvSpPr>
          <p:cNvPr id="1215" name="Shape 706"/>
          <p:cNvSpPr txBox="1"/>
          <p:nvPr/>
        </p:nvSpPr>
        <p:spPr>
          <a:xfrm>
            <a:off x="4784092" y="3911091"/>
            <a:ext cx="2096101" cy="107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b="1" sz="3200">
                <a:solidFill>
                  <a:srgbClr val="46367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Alumni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SuperCharger 2.0 Accelerator Program</a:t>
            </a:r>
          </a:p>
        </p:txBody>
      </p:sp>
      <p:pic>
        <p:nvPicPr>
          <p:cNvPr id="1216" name="Shape 707" descr="Shape 70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2979" y="4048016"/>
            <a:ext cx="470701" cy="79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7" name="Shape 708" descr="Shape 70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0651" y="2336353"/>
            <a:ext cx="759301" cy="68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8" name="Shape 709"/>
          <p:cNvSpPr txBox="1"/>
          <p:nvPr/>
        </p:nvSpPr>
        <p:spPr>
          <a:xfrm>
            <a:off x="8077275" y="3911074"/>
            <a:ext cx="2483701" cy="107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474" tIns="22474" rIns="22474" bIns="22474" anchor="ctr">
            <a:spAutoFit/>
          </a:bodyPr>
          <a:lstStyle/>
          <a:p>
            <a:pPr>
              <a:defRPr b="1" sz="3200">
                <a:solidFill>
                  <a:srgbClr val="46367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Finalist</a:t>
            </a:r>
          </a:p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t>Jumpstarter 2017 by Alibaba Entrepreneurs Fund</a:t>
            </a:r>
          </a:p>
        </p:txBody>
      </p:sp>
      <p:pic>
        <p:nvPicPr>
          <p:cNvPr id="1219" name="Shape 710" descr="Shape 7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90744" y="4032213"/>
            <a:ext cx="678901" cy="81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0" name="Shape 711" descr="Shape 7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200" y="4061121"/>
            <a:ext cx="743101" cy="74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1" name="Shape 712" descr="Shape 7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9200" y="2292454"/>
            <a:ext cx="743101" cy="74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Shape 742" descr="Shape 742"/>
          <p:cNvPicPr>
            <a:picLocks noChangeAspect="1"/>
          </p:cNvPicPr>
          <p:nvPr/>
        </p:nvPicPr>
        <p:blipFill>
          <a:blip r:embed="rId2">
            <a:extLst/>
          </a:blip>
          <a:srcRect l="1285" t="0" r="2095" b="0"/>
          <a:stretch>
            <a:fillRect/>
          </a:stretch>
        </p:blipFill>
        <p:spPr>
          <a:xfrm>
            <a:off x="0" y="1275831"/>
            <a:ext cx="10795000" cy="3834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24" name="Shape 743"/>
          <p:cNvSpPr/>
          <p:nvPr/>
        </p:nvSpPr>
        <p:spPr>
          <a:xfrm>
            <a:off x="-74" y="1351711"/>
            <a:ext cx="10795200" cy="1633200"/>
          </a:xfrm>
          <a:prstGeom prst="rect">
            <a:avLst/>
          </a:prstGeom>
          <a:solidFill>
            <a:schemeClr val="accent3">
              <a:lumOff val="19878"/>
              <a:alpha val="7686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5" name="Shape 744"/>
          <p:cNvSpPr txBox="1"/>
          <p:nvPr/>
        </p:nvSpPr>
        <p:spPr>
          <a:xfrm>
            <a:off x="442813" y="228542"/>
            <a:ext cx="4811702" cy="88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24" tIns="91324" rIns="91324" bIns="91324">
            <a:spAutoFit/>
          </a:bodyPr>
          <a:lstStyle/>
          <a:p>
            <a:pPr>
              <a:defRPr sz="4000"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The </a:t>
            </a:r>
            <a:r>
              <a:rPr>
                <a:solidFill>
                  <a:srgbClr val="90398D"/>
                </a:solidFill>
              </a:rPr>
              <a:t>Opportunity</a:t>
            </a:r>
          </a:p>
        </p:txBody>
      </p:sp>
      <p:sp>
        <p:nvSpPr>
          <p:cNvPr id="1226" name="Shape 745"/>
          <p:cNvSpPr txBox="1"/>
          <p:nvPr/>
        </p:nvSpPr>
        <p:spPr>
          <a:xfrm>
            <a:off x="8276126" y="5847420"/>
            <a:ext cx="2428801" cy="3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950" tIns="81950" rIns="81950" bIns="81950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227" name="Shape 746"/>
          <p:cNvSpPr txBox="1"/>
          <p:nvPr/>
        </p:nvSpPr>
        <p:spPr>
          <a:xfrm>
            <a:off x="2837056" y="1313730"/>
            <a:ext cx="1600800" cy="86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sz="2000">
                <a:solidFill>
                  <a:srgbClr val="41404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Total Asia AUM </a:t>
            </a:r>
          </a:p>
        </p:txBody>
      </p:sp>
      <p:sp>
        <p:nvSpPr>
          <p:cNvPr id="1228" name="Shape 747"/>
          <p:cNvSpPr txBox="1"/>
          <p:nvPr/>
        </p:nvSpPr>
        <p:spPr>
          <a:xfrm>
            <a:off x="6189390" y="2136682"/>
            <a:ext cx="3348600" cy="64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lnSpc>
                <a:spcPct val="115000"/>
              </a:lnSpc>
              <a:defRPr>
                <a:latin typeface="Lato"/>
                <a:ea typeface="Lato"/>
                <a:cs typeface="Lato"/>
                <a:sym typeface="Lato"/>
              </a:defRPr>
            </a:pPr>
            <a:r>
              <a:t>Projected Market Size in 2020</a:t>
            </a:r>
            <a:br/>
            <a:r>
              <a:rPr i="1">
                <a:solidFill>
                  <a:srgbClr val="888887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Source: BCG 2016</a:t>
            </a:r>
          </a:p>
        </p:txBody>
      </p:sp>
      <p:sp>
        <p:nvSpPr>
          <p:cNvPr id="1229" name="Shape 748"/>
          <p:cNvSpPr txBox="1"/>
          <p:nvPr/>
        </p:nvSpPr>
        <p:spPr>
          <a:xfrm>
            <a:off x="2782437" y="1749545"/>
            <a:ext cx="3831900" cy="142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24" tIns="91324" rIns="91324" bIns="91324" anchor="ctr">
            <a:spAutoFit/>
          </a:bodyPr>
          <a:lstStyle>
            <a:lvl1pPr>
              <a:lnSpc>
                <a:spcPct val="115000"/>
              </a:lnSpc>
              <a:defRPr b="1" sz="7200">
                <a:solidFill>
                  <a:srgbClr val="90398D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USD75tn</a:t>
            </a:r>
          </a:p>
        </p:txBody>
      </p:sp>
      <p:sp>
        <p:nvSpPr>
          <p:cNvPr id="1230" name="Shape 749"/>
          <p:cNvSpPr txBox="1"/>
          <p:nvPr/>
        </p:nvSpPr>
        <p:spPr>
          <a:xfrm>
            <a:off x="1034950" y="3956512"/>
            <a:ext cx="1549800" cy="121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24" tIns="91324" rIns="91324" bIns="91324" anchor="ctr">
            <a:spAutoFit/>
          </a:bodyPr>
          <a:lstStyle>
            <a:lvl1pPr>
              <a:lnSpc>
                <a:spcPct val="115000"/>
              </a:lnSpc>
              <a:defRPr b="1" sz="6000">
                <a:solidFill>
                  <a:srgbClr val="90398D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44x</a:t>
            </a:r>
          </a:p>
        </p:txBody>
      </p:sp>
      <p:sp>
        <p:nvSpPr>
          <p:cNvPr id="1231" name="Shape 750"/>
          <p:cNvSpPr txBox="1"/>
          <p:nvPr/>
        </p:nvSpPr>
        <p:spPr>
          <a:xfrm>
            <a:off x="1084134" y="4972223"/>
            <a:ext cx="2051101" cy="56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24" tIns="91324" rIns="91324" bIns="91324" anchor="ctr">
            <a:spAutoFit/>
          </a:bodyPr>
          <a:lstStyle/>
          <a:p>
            <a:pPr>
              <a:lnSpc>
                <a:spcPct val="115000"/>
              </a:lnSpc>
              <a:defRPr sz="1200">
                <a:latin typeface="Lato"/>
                <a:ea typeface="Lato"/>
                <a:cs typeface="Lato"/>
                <a:sym typeface="Lato"/>
              </a:defRPr>
            </a:pPr>
            <a:r>
              <a:t>increase from 2015-2020</a:t>
            </a:r>
          </a:p>
          <a:p>
            <a:pPr>
              <a:lnSpc>
                <a:spcPct val="115000"/>
              </a:lnSpc>
              <a:defRPr i="1" sz="1200">
                <a:solidFill>
                  <a:srgbClr val="88888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pPr>
            <a:r>
              <a:t>Source:  AT Kearney 2015</a:t>
            </a:r>
          </a:p>
        </p:txBody>
      </p:sp>
      <p:sp>
        <p:nvSpPr>
          <p:cNvPr id="1232" name="Shape 751"/>
          <p:cNvSpPr txBox="1"/>
          <p:nvPr/>
        </p:nvSpPr>
        <p:spPr>
          <a:xfrm>
            <a:off x="1025396" y="3622645"/>
            <a:ext cx="2207101" cy="52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sz="2000">
                <a:solidFill>
                  <a:srgbClr val="41404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Projected Robo AUM </a:t>
            </a:r>
          </a:p>
        </p:txBody>
      </p:sp>
      <p:grpSp>
        <p:nvGrpSpPr>
          <p:cNvPr id="1237" name="Shape 752"/>
          <p:cNvGrpSpPr/>
          <p:nvPr/>
        </p:nvGrpSpPr>
        <p:grpSpPr>
          <a:xfrm>
            <a:off x="4179056" y="3405064"/>
            <a:ext cx="2841395" cy="2210367"/>
            <a:chOff x="0" y="0"/>
            <a:chExt cx="2841394" cy="2210365"/>
          </a:xfrm>
        </p:grpSpPr>
        <p:sp>
          <p:nvSpPr>
            <p:cNvPr id="1233" name="Shape 753"/>
            <p:cNvSpPr txBox="1"/>
            <p:nvPr/>
          </p:nvSpPr>
          <p:spPr>
            <a:xfrm>
              <a:off x="10177" y="632451"/>
              <a:ext cx="2051069" cy="1135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24" tIns="91324" rIns="91324" bIns="91324" numCol="1" anchor="ctr">
              <a:spAutoFit/>
            </a:bodyPr>
            <a:lstStyle>
              <a:lvl1pPr>
                <a:lnSpc>
                  <a:spcPct val="115000"/>
                </a:lnSpc>
                <a:defRPr b="1" sz="5500">
                  <a:solidFill>
                    <a:srgbClr val="90398D"/>
                  </a:solidFill>
                  <a:latin typeface="Oswald Light"/>
                  <a:ea typeface="Oswald Light"/>
                  <a:cs typeface="Oswald Light"/>
                  <a:sym typeface="Oswald Light"/>
                </a:defRPr>
              </a:lvl1pPr>
            </a:lstStyle>
            <a:p>
              <a:pPr/>
              <a:r>
                <a:t>43%</a:t>
              </a:r>
            </a:p>
          </p:txBody>
        </p:sp>
        <p:sp>
          <p:nvSpPr>
            <p:cNvPr id="1234" name="Shape 754"/>
            <p:cNvSpPr txBox="1"/>
            <p:nvPr/>
          </p:nvSpPr>
          <p:spPr>
            <a:xfrm>
              <a:off x="9" y="1645445"/>
              <a:ext cx="1904157" cy="56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24" tIns="91324" rIns="91324" bIns="91324" numCol="1" anchor="ctr">
              <a:spAutoFit/>
            </a:bodyPr>
            <a:lstStyle>
              <a:lvl1pPr>
                <a:lnSpc>
                  <a:spcPct val="115000"/>
                </a:lnSpc>
                <a:defRPr i="1" sz="1200">
                  <a:solidFill>
                    <a:srgbClr val="888887"/>
                  </a:solidFill>
                  <a:latin typeface="Ubuntu Condensed"/>
                  <a:ea typeface="Ubuntu Condensed"/>
                  <a:cs typeface="Ubuntu Condensed"/>
                  <a:sym typeface="Ubuntu Condensed"/>
                </a:defRPr>
              </a:lvl1pPr>
            </a:lstStyle>
            <a:p>
              <a:pPr/>
              <a:r>
                <a:t>Source: Ernst &amp; Young 2016</a:t>
              </a:r>
            </a:p>
          </p:txBody>
        </p:sp>
        <p:sp>
          <p:nvSpPr>
            <p:cNvPr id="1235" name="Shape 755"/>
            <p:cNvSpPr txBox="1"/>
            <p:nvPr/>
          </p:nvSpPr>
          <p:spPr>
            <a:xfrm>
              <a:off x="8378" y="1362226"/>
              <a:ext cx="2206976" cy="56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24" tIns="91324" rIns="91324" bIns="91324" numCol="1" anchor="ctr">
              <a:spAutoFit/>
            </a:bodyPr>
            <a:lstStyle>
              <a:lvl1pPr>
                <a:lnSpc>
                  <a:spcPct val="115000"/>
                </a:lnSpc>
                <a:defRPr sz="1200"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of surveyed investors in APAC </a:t>
              </a:r>
            </a:p>
          </p:txBody>
        </p:sp>
        <p:sp>
          <p:nvSpPr>
            <p:cNvPr id="1236" name="Shape 756"/>
            <p:cNvSpPr txBox="1"/>
            <p:nvPr/>
          </p:nvSpPr>
          <p:spPr>
            <a:xfrm>
              <a:off x="0" y="0"/>
              <a:ext cx="2841395" cy="817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pPr>
                <a:defRPr sz="1800">
                  <a:solidFill>
                    <a:srgbClr val="414042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pPr>
              <a:r>
                <a:t>Likelihood to Open </a:t>
              </a:r>
            </a:p>
            <a:p>
              <a:pPr>
                <a:defRPr sz="1800">
                  <a:solidFill>
                    <a:srgbClr val="414042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pPr>
              <a:r>
                <a:t>Robo-Advisory Account</a:t>
              </a:r>
            </a:p>
          </p:txBody>
        </p:sp>
      </p:grpSp>
      <p:grpSp>
        <p:nvGrpSpPr>
          <p:cNvPr id="1242" name="Shape 757"/>
          <p:cNvGrpSpPr/>
          <p:nvPr/>
        </p:nvGrpSpPr>
        <p:grpSpPr>
          <a:xfrm>
            <a:off x="7325113" y="3602567"/>
            <a:ext cx="2841395" cy="2113781"/>
            <a:chOff x="0" y="0"/>
            <a:chExt cx="2841394" cy="2113780"/>
          </a:xfrm>
        </p:grpSpPr>
        <p:sp>
          <p:nvSpPr>
            <p:cNvPr id="1238" name="Shape 758"/>
            <p:cNvSpPr txBox="1"/>
            <p:nvPr/>
          </p:nvSpPr>
          <p:spPr>
            <a:xfrm>
              <a:off x="38845" y="1548860"/>
              <a:ext cx="2051068" cy="56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24" tIns="91324" rIns="91324" bIns="91324" numCol="1" anchor="ctr">
              <a:spAutoFit/>
            </a:bodyPr>
            <a:lstStyle>
              <a:lvl1pPr>
                <a:lnSpc>
                  <a:spcPct val="115000"/>
                </a:lnSpc>
                <a:defRPr i="1" sz="1200">
                  <a:solidFill>
                    <a:srgbClr val="888887"/>
                  </a:solidFill>
                  <a:latin typeface="Ubuntu Condensed"/>
                  <a:ea typeface="Ubuntu Condensed"/>
                  <a:cs typeface="Ubuntu Condensed"/>
                  <a:sym typeface="Ubuntu Condensed"/>
                </a:defRPr>
              </a:lvl1pPr>
            </a:lstStyle>
            <a:p>
              <a:pPr/>
              <a:r>
                <a:t>Source:  CEB TowerGroup 2016</a:t>
              </a:r>
            </a:p>
          </p:txBody>
        </p:sp>
        <p:sp>
          <p:nvSpPr>
            <p:cNvPr id="1239" name="Shape 759"/>
            <p:cNvSpPr txBox="1"/>
            <p:nvPr/>
          </p:nvSpPr>
          <p:spPr>
            <a:xfrm>
              <a:off x="18429" y="329406"/>
              <a:ext cx="1904158" cy="1147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24" tIns="91324" rIns="91324" bIns="91324" numCol="1" anchor="ctr">
              <a:spAutoFit/>
            </a:bodyPr>
            <a:lstStyle>
              <a:lvl1pPr>
                <a:lnSpc>
                  <a:spcPct val="115000"/>
                </a:lnSpc>
                <a:defRPr b="1" sz="5600">
                  <a:solidFill>
                    <a:srgbClr val="90398D"/>
                  </a:solidFill>
                  <a:latin typeface="Oswald Light"/>
                  <a:ea typeface="Oswald Light"/>
                  <a:cs typeface="Oswald Light"/>
                  <a:sym typeface="Oswald Light"/>
                </a:defRPr>
              </a:lvl1pPr>
            </a:lstStyle>
            <a:p>
              <a:pPr/>
              <a:r>
                <a:t>87%</a:t>
              </a:r>
            </a:p>
          </p:txBody>
        </p:sp>
        <p:sp>
          <p:nvSpPr>
            <p:cNvPr id="1240" name="Shape 760"/>
            <p:cNvSpPr txBox="1"/>
            <p:nvPr/>
          </p:nvSpPr>
          <p:spPr>
            <a:xfrm>
              <a:off x="38415" y="1156863"/>
              <a:ext cx="2494202" cy="56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24" tIns="91324" rIns="91324" bIns="91324" numCol="1" anchor="ctr">
              <a:spAutoFit/>
            </a:bodyPr>
            <a:lstStyle>
              <a:lvl1pPr>
                <a:lnSpc>
                  <a:spcPct val="115000"/>
                </a:lnSpc>
                <a:defRPr sz="1200"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of surveyed global wealth management firms are concerned </a:t>
              </a:r>
            </a:p>
          </p:txBody>
        </p:sp>
        <p:sp>
          <p:nvSpPr>
            <p:cNvPr id="1241" name="Shape 761"/>
            <p:cNvSpPr txBox="1"/>
            <p:nvPr/>
          </p:nvSpPr>
          <p:spPr>
            <a:xfrm>
              <a:off x="0" y="0"/>
              <a:ext cx="2841395" cy="525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defRPr sz="2000">
                  <a:solidFill>
                    <a:srgbClr val="414042"/>
                  </a:solidFill>
                  <a:latin typeface="Oswald Medium"/>
                  <a:ea typeface="Oswald Medium"/>
                  <a:cs typeface="Oswald Medium"/>
                  <a:sym typeface="Oswald Medium"/>
                </a:defRPr>
              </a:lvl1pPr>
            </a:lstStyle>
            <a:p>
              <a:pPr/>
              <a:r>
                <a:t>Robo-Advisory Threat</a:t>
              </a:r>
            </a:p>
          </p:txBody>
        </p:sp>
      </p:grpSp>
      <p:sp>
        <p:nvSpPr>
          <p:cNvPr id="1243" name="Shape 762"/>
          <p:cNvSpPr txBox="1"/>
          <p:nvPr>
            <p:ph type="sldNum" sz="quarter" idx="4294967295"/>
          </p:nvPr>
        </p:nvSpPr>
        <p:spPr>
          <a:xfrm>
            <a:off x="9865249" y="5838411"/>
            <a:ext cx="187522" cy="272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49" tIns="47449" rIns="47449" bIns="47449"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767"/>
          <p:cNvSpPr/>
          <p:nvPr/>
        </p:nvSpPr>
        <p:spPr>
          <a:xfrm>
            <a:off x="5353460" y="3395155"/>
            <a:ext cx="3582001" cy="192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6" name="Shape 768"/>
          <p:cNvSpPr/>
          <p:nvPr/>
        </p:nvSpPr>
        <p:spPr>
          <a:xfrm>
            <a:off x="1844967" y="3242754"/>
            <a:ext cx="3582001" cy="192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7" name="Shape 769"/>
          <p:cNvSpPr/>
          <p:nvPr/>
        </p:nvSpPr>
        <p:spPr>
          <a:xfrm>
            <a:off x="5353460" y="1345632"/>
            <a:ext cx="3582001" cy="192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8" name="Shape 770"/>
          <p:cNvSpPr/>
          <p:nvPr/>
        </p:nvSpPr>
        <p:spPr>
          <a:xfrm>
            <a:off x="1844967" y="1345632"/>
            <a:ext cx="3582001" cy="192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9" name="Shape 771"/>
          <p:cNvSpPr txBox="1"/>
          <p:nvPr/>
        </p:nvSpPr>
        <p:spPr>
          <a:xfrm>
            <a:off x="8889627" y="2978666"/>
            <a:ext cx="819301" cy="5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r">
              <a:defRPr sz="24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EAST</a:t>
            </a:r>
          </a:p>
        </p:txBody>
      </p:sp>
      <p:pic>
        <p:nvPicPr>
          <p:cNvPr id="1250" name="Shape 772" descr="Shape 77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0230" y="2119625"/>
            <a:ext cx="609002" cy="37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1" name="Shape 773" descr="Shape 77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6201" y="3449201"/>
            <a:ext cx="513001" cy="1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2" name="Shape 774" descr="Shape 77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5563" y="3445600"/>
            <a:ext cx="549601" cy="155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3" name="Shape 775" descr="Shape 77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83963" y="3461291"/>
            <a:ext cx="676801" cy="14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4" name="Shape 781" descr="Shape 78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72213" y="2596077"/>
            <a:ext cx="764401" cy="14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5" name="Shape 784" descr="Shape 78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33586" y="5063092"/>
            <a:ext cx="666001" cy="137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56" name="Shape 789"/>
          <p:cNvSpPr txBox="1"/>
          <p:nvPr/>
        </p:nvSpPr>
        <p:spPr>
          <a:xfrm>
            <a:off x="8190020" y="5728816"/>
            <a:ext cx="2283601" cy="316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974" tIns="81974" rIns="81974" bIns="81974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1257" name="Shape 790"/>
          <p:cNvSpPr/>
          <p:nvPr/>
        </p:nvSpPr>
        <p:spPr>
          <a:xfrm>
            <a:off x="1762934" y="3126065"/>
            <a:ext cx="7265700" cy="230399"/>
          </a:xfrm>
          <a:prstGeom prst="leftRightArrow">
            <a:avLst>
              <a:gd name="adj1" fmla="val 25169"/>
              <a:gd name="adj2" fmla="val 50000"/>
            </a:avLst>
          </a:prstGeom>
          <a:solidFill>
            <a:srgbClr val="66666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8" name="Shape 791"/>
          <p:cNvSpPr txBox="1"/>
          <p:nvPr/>
        </p:nvSpPr>
        <p:spPr>
          <a:xfrm>
            <a:off x="905074" y="2975648"/>
            <a:ext cx="819300" cy="5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r">
              <a:defRPr sz="24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WEST</a:t>
            </a:r>
          </a:p>
        </p:txBody>
      </p:sp>
      <p:sp>
        <p:nvSpPr>
          <p:cNvPr id="1259" name="Shape 792"/>
          <p:cNvSpPr/>
          <p:nvPr/>
        </p:nvSpPr>
        <p:spPr>
          <a:xfrm rot="16200000">
            <a:off x="3368916" y="3126463"/>
            <a:ext cx="3987901" cy="234601"/>
          </a:xfrm>
          <a:prstGeom prst="leftRightArrow">
            <a:avLst>
              <a:gd name="adj1" fmla="val 25169"/>
              <a:gd name="adj2" fmla="val 50000"/>
            </a:avLst>
          </a:prstGeom>
          <a:solidFill>
            <a:srgbClr val="99999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0" name="Shape 793"/>
          <p:cNvSpPr txBox="1"/>
          <p:nvPr/>
        </p:nvSpPr>
        <p:spPr>
          <a:xfrm>
            <a:off x="4761193" y="766048"/>
            <a:ext cx="1269002" cy="5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defRPr sz="24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MATURE</a:t>
            </a:r>
          </a:p>
        </p:txBody>
      </p:sp>
      <p:sp>
        <p:nvSpPr>
          <p:cNvPr id="1261" name="Shape 794"/>
          <p:cNvSpPr txBox="1"/>
          <p:nvPr/>
        </p:nvSpPr>
        <p:spPr>
          <a:xfrm>
            <a:off x="4738004" y="5122405"/>
            <a:ext cx="1269002" cy="5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defRPr sz="24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>
            <a:pPr/>
            <a:r>
              <a:t>EARLY</a:t>
            </a:r>
          </a:p>
        </p:txBody>
      </p:sp>
      <p:sp>
        <p:nvSpPr>
          <p:cNvPr id="1262" name="Shape 795"/>
          <p:cNvSpPr txBox="1"/>
          <p:nvPr>
            <p:ph type="sldNum" sz="quarter" idx="4294967295"/>
          </p:nvPr>
        </p:nvSpPr>
        <p:spPr>
          <a:xfrm>
            <a:off x="9871181" y="5839871"/>
            <a:ext cx="187572" cy="272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 anchor="t"/>
          <a:lstStyle/>
          <a:p>
            <a:pPr/>
            <a:fld id="{86CB4B4D-7CA3-9044-876B-883B54F8677D}" type="slidenum"/>
          </a:p>
        </p:txBody>
      </p:sp>
      <p:pic>
        <p:nvPicPr>
          <p:cNvPr id="1263" name="Shape 796" descr="Shape 79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68228" y="3721651"/>
            <a:ext cx="1488001" cy="43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Shape 797" descr="Shape 79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23775" y="1681664"/>
            <a:ext cx="884402" cy="88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5" name="Shape 798" descr="Shape 79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00198" y="4681535"/>
            <a:ext cx="1064701" cy="234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8" name="Shape 799"/>
          <p:cNvGrpSpPr/>
          <p:nvPr/>
        </p:nvGrpSpPr>
        <p:grpSpPr>
          <a:xfrm>
            <a:off x="4333140" y="1721559"/>
            <a:ext cx="3980985" cy="2061905"/>
            <a:chOff x="0" y="0"/>
            <a:chExt cx="3980983" cy="2061903"/>
          </a:xfrm>
        </p:grpSpPr>
        <p:sp>
          <p:nvSpPr>
            <p:cNvPr id="1266" name="Shape 800"/>
            <p:cNvSpPr/>
            <p:nvPr/>
          </p:nvSpPr>
          <p:spPr>
            <a:xfrm>
              <a:off x="0" y="0"/>
              <a:ext cx="2061903" cy="2061904"/>
            </a:xfrm>
            <a:prstGeom prst="ellipse">
              <a:avLst/>
            </a:prstGeom>
            <a:noFill/>
            <a:ln w="28575" cap="flat">
              <a:solidFill>
                <a:srgbClr val="A2519E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7" name="Shape 801"/>
            <p:cNvSpPr txBox="1"/>
            <p:nvPr/>
          </p:nvSpPr>
          <p:spPr>
            <a:xfrm>
              <a:off x="2076281" y="557362"/>
              <a:ext cx="1904703" cy="74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/>
            <a:p>
              <a:pPr>
                <a:defRPr sz="1800">
                  <a:solidFill>
                    <a:srgbClr val="A2519E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GLOBAL</a:t>
              </a:r>
            </a:p>
            <a:p>
              <a:pPr>
                <a:defRPr sz="1800">
                  <a:solidFill>
                    <a:srgbClr val="A2519E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OPPORTUNITY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Shape 806" descr="Shape 806"/>
          <p:cNvPicPr>
            <a:picLocks noChangeAspect="1"/>
          </p:cNvPicPr>
          <p:nvPr/>
        </p:nvPicPr>
        <p:blipFill>
          <a:blip r:embed="rId2">
            <a:extLst/>
          </a:blip>
          <a:srcRect l="37810" t="0" r="0" b="72641"/>
          <a:stretch>
            <a:fillRect/>
          </a:stretch>
        </p:blipFill>
        <p:spPr>
          <a:xfrm>
            <a:off x="-1" y="14788"/>
            <a:ext cx="10795502" cy="328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73" name="Shape 807"/>
          <p:cNvSpPr/>
          <p:nvPr/>
        </p:nvSpPr>
        <p:spPr>
          <a:xfrm>
            <a:off x="4881884" y="2983147"/>
            <a:ext cx="967201" cy="9369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4" name="Shape 808"/>
          <p:cNvSpPr/>
          <p:nvPr/>
        </p:nvSpPr>
        <p:spPr>
          <a:xfrm>
            <a:off x="1931847" y="2990374"/>
            <a:ext cx="967201" cy="9369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5" name="Shape 809"/>
          <p:cNvSpPr txBox="1"/>
          <p:nvPr/>
        </p:nvSpPr>
        <p:spPr>
          <a:xfrm>
            <a:off x="1786589" y="674465"/>
            <a:ext cx="7588502" cy="1155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4925" tIns="94925" rIns="94925" bIns="94925" anchor="b">
            <a:spAutoFit/>
          </a:bodyPr>
          <a:lstStyle/>
          <a:p>
            <a:pPr algn="ctr">
              <a:defRPr sz="5600"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How Bambu is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90398D"/>
                </a:solidFill>
              </a:rPr>
              <a:t>Different</a:t>
            </a:r>
          </a:p>
        </p:txBody>
      </p:sp>
      <p:sp>
        <p:nvSpPr>
          <p:cNvPr id="1276" name="Shape 810"/>
          <p:cNvSpPr txBox="1"/>
          <p:nvPr/>
        </p:nvSpPr>
        <p:spPr>
          <a:xfrm>
            <a:off x="1086525" y="4028616"/>
            <a:ext cx="2655301" cy="102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4925" tIns="94925" rIns="94925" bIns="94925">
            <a:spAutoFit/>
          </a:bodyPr>
          <a:lstStyle>
            <a:lvl1pPr indent="12700">
              <a:lnSpc>
                <a:spcPct val="115000"/>
              </a:lnSpc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Powered by proprietary intelligent algorithms and Neural Networks</a:t>
            </a:r>
          </a:p>
        </p:txBody>
      </p:sp>
      <p:sp>
        <p:nvSpPr>
          <p:cNvPr id="1277" name="Shape 811"/>
          <p:cNvSpPr txBox="1"/>
          <p:nvPr/>
        </p:nvSpPr>
        <p:spPr>
          <a:xfrm>
            <a:off x="4198885" y="4028616"/>
            <a:ext cx="2364002" cy="102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4925" tIns="94925" rIns="94925" bIns="94925">
            <a:spAutoFit/>
          </a:bodyPr>
          <a:lstStyle>
            <a:lvl1pPr indent="12700">
              <a:lnSpc>
                <a:spcPct val="115000"/>
              </a:lnSpc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Goal-based Investing produces valuable data about users lives</a:t>
            </a:r>
          </a:p>
        </p:txBody>
      </p:sp>
      <p:sp>
        <p:nvSpPr>
          <p:cNvPr id="1278" name="Shape 812"/>
          <p:cNvSpPr txBox="1"/>
          <p:nvPr/>
        </p:nvSpPr>
        <p:spPr>
          <a:xfrm>
            <a:off x="7270342" y="4028616"/>
            <a:ext cx="2364002" cy="102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4925" tIns="94925" rIns="94925" bIns="94925">
            <a:spAutoFit/>
          </a:bodyPr>
          <a:lstStyle>
            <a:lvl1pPr indent="12700">
              <a:lnSpc>
                <a:spcPct val="115000"/>
              </a:lnSpc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Strategic Partnerships with DriveWealth and Thomson Reuters</a:t>
            </a:r>
          </a:p>
        </p:txBody>
      </p:sp>
      <p:sp>
        <p:nvSpPr>
          <p:cNvPr id="1279" name="Shape 813"/>
          <p:cNvSpPr txBox="1"/>
          <p:nvPr/>
        </p:nvSpPr>
        <p:spPr>
          <a:xfrm>
            <a:off x="3191655" y="1776584"/>
            <a:ext cx="4778402" cy="55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4925" tIns="94925" rIns="94925" bIns="94925">
            <a:spAutoFit/>
          </a:bodyPr>
          <a:lstStyle>
            <a:lvl1pPr algn="ctr">
              <a:lnSpc>
                <a:spcPct val="115000"/>
              </a:lnSpc>
              <a:defRPr sz="2400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Our unfair advantage</a:t>
            </a:r>
          </a:p>
        </p:txBody>
      </p:sp>
      <p:pic>
        <p:nvPicPr>
          <p:cNvPr id="1280" name="Shape 814" descr="Shape 8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3486" y="2962499"/>
            <a:ext cx="1159501" cy="115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1" name="Shape 815"/>
          <p:cNvSpPr txBox="1"/>
          <p:nvPr>
            <p:ph type="sldNum" sz="quarter" idx="4294967295"/>
          </p:nvPr>
        </p:nvSpPr>
        <p:spPr>
          <a:xfrm>
            <a:off x="9871181" y="5839871"/>
            <a:ext cx="187572" cy="272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 anchor="t"/>
          <a:lstStyle/>
          <a:p>
            <a:pPr/>
            <a:fld id="{86CB4B4D-7CA3-9044-876B-883B54F8677D}" type="slidenum"/>
          </a:p>
        </p:txBody>
      </p:sp>
      <p:pic>
        <p:nvPicPr>
          <p:cNvPr id="1282" name="Shape 816" descr="Shape 8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3960" y="2934848"/>
            <a:ext cx="1033501" cy="10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Shape 817" descr="Shape 8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7037" y="2990375"/>
            <a:ext cx="936901" cy="9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893"/>
          <p:cNvSpPr/>
          <p:nvPr/>
        </p:nvSpPr>
        <p:spPr>
          <a:xfrm>
            <a:off x="7008586" y="1967388"/>
            <a:ext cx="3792902" cy="2390701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6" name="Shape 894"/>
          <p:cNvSpPr txBox="1"/>
          <p:nvPr>
            <p:ph type="title"/>
          </p:nvPr>
        </p:nvSpPr>
        <p:spPr>
          <a:xfrm>
            <a:off x="742588" y="335451"/>
            <a:ext cx="9316203" cy="1218003"/>
          </a:xfrm>
          <a:prstGeom prst="rect">
            <a:avLst/>
          </a:prstGeom>
        </p:spPr>
        <p:txBody>
          <a:bodyPr lIns="85149" tIns="85149" rIns="85149" bIns="85149"/>
          <a:lstStyle>
            <a:lvl1pPr>
              <a:defRPr>
                <a:solidFill>
                  <a:srgbClr val="90398D"/>
                </a:solidFill>
              </a:defRPr>
            </a:lvl1pPr>
          </a:lstStyle>
          <a:p>
            <a:pPr/>
            <a:r>
              <a:t>Intelligent Advisor</a:t>
            </a:r>
          </a:p>
        </p:txBody>
      </p:sp>
      <p:pic>
        <p:nvPicPr>
          <p:cNvPr id="1287" name="Shape 895" descr="Shape 895"/>
          <p:cNvPicPr>
            <a:picLocks noChangeAspect="1"/>
          </p:cNvPicPr>
          <p:nvPr/>
        </p:nvPicPr>
        <p:blipFill>
          <a:blip r:embed="rId2">
            <a:extLst/>
          </a:blip>
          <a:srcRect l="17170" t="19708" r="8561" b="19404"/>
          <a:stretch>
            <a:fillRect/>
          </a:stretch>
        </p:blipFill>
        <p:spPr>
          <a:xfrm>
            <a:off x="3542943" y="1690448"/>
            <a:ext cx="5420403" cy="3572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8" name="Shape 896"/>
          <p:cNvSpPr txBox="1"/>
          <p:nvPr/>
        </p:nvSpPr>
        <p:spPr>
          <a:xfrm>
            <a:off x="552649" y="1830527"/>
            <a:ext cx="2904603" cy="339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Empowering your Relationship Managers with Big Data</a:t>
            </a:r>
          </a:p>
          <a:p>
            <a:pPr>
              <a:lnSpc>
                <a:spcPct val="115000"/>
              </a:lnSpc>
            </a:pPr>
            <a:endParaRPr sz="1700"/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Offers a unified view of the Market and House View</a:t>
            </a:r>
          </a:p>
          <a:p>
            <a:pPr>
              <a:lnSpc>
                <a:spcPct val="115000"/>
              </a:lnSpc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Recommends relevant Investment Ideas for Client Portfolios</a:t>
            </a:r>
          </a:p>
        </p:txBody>
      </p:sp>
      <p:sp>
        <p:nvSpPr>
          <p:cNvPr id="1289" name="Shape 897"/>
          <p:cNvSpPr txBox="1"/>
          <p:nvPr/>
        </p:nvSpPr>
        <p:spPr>
          <a:xfrm>
            <a:off x="7554142" y="2308980"/>
            <a:ext cx="2904601" cy="43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>
            <a:lvl1pPr>
              <a:lnSpc>
                <a:spcPct val="115000"/>
              </a:lnSpc>
              <a:defRPr b="1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Business Partner:</a:t>
            </a:r>
          </a:p>
        </p:txBody>
      </p:sp>
      <p:sp>
        <p:nvSpPr>
          <p:cNvPr id="1290" name="Shape 898"/>
          <p:cNvSpPr txBox="1"/>
          <p:nvPr/>
        </p:nvSpPr>
        <p:spPr>
          <a:xfrm>
            <a:off x="7557621" y="3287543"/>
            <a:ext cx="3125701" cy="88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>
            <a:lvl1pPr>
              <a:lnSpc>
                <a:spcPct val="115000"/>
              </a:lnSpc>
              <a:defRPr sz="1300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Market leader in news, data and information for professional and financial markets</a:t>
            </a:r>
          </a:p>
        </p:txBody>
      </p:sp>
      <p:pic>
        <p:nvPicPr>
          <p:cNvPr id="1291" name="Shape 899" descr="Shape 899"/>
          <p:cNvPicPr>
            <a:picLocks noChangeAspect="1"/>
          </p:cNvPicPr>
          <p:nvPr/>
        </p:nvPicPr>
        <p:blipFill>
          <a:blip r:embed="rId3">
            <a:extLst/>
          </a:blip>
          <a:srcRect l="6127" t="17460" r="0" b="25311"/>
          <a:stretch>
            <a:fillRect/>
          </a:stretch>
        </p:blipFill>
        <p:spPr>
          <a:xfrm>
            <a:off x="7517672" y="2653925"/>
            <a:ext cx="3411001" cy="63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92" name="Shape 900"/>
          <p:cNvSpPr txBox="1"/>
          <p:nvPr>
            <p:ph type="sldNum" sz="quarter" idx="4294967295"/>
          </p:nvPr>
        </p:nvSpPr>
        <p:spPr>
          <a:xfrm>
            <a:off x="9871181" y="5839871"/>
            <a:ext cx="187572" cy="272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935"/>
          <p:cNvSpPr/>
          <p:nvPr/>
        </p:nvSpPr>
        <p:spPr>
          <a:xfrm>
            <a:off x="7008600" y="1844124"/>
            <a:ext cx="3792900" cy="2201403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5" name="Shape 936"/>
          <p:cNvSpPr txBox="1"/>
          <p:nvPr>
            <p:ph type="title"/>
          </p:nvPr>
        </p:nvSpPr>
        <p:spPr>
          <a:xfrm>
            <a:off x="742588" y="335451"/>
            <a:ext cx="9316203" cy="1218003"/>
          </a:xfrm>
          <a:prstGeom prst="rect">
            <a:avLst/>
          </a:prstGeom>
        </p:spPr>
        <p:txBody>
          <a:bodyPr lIns="85149" tIns="85149" rIns="85149" bIns="85149"/>
          <a:lstStyle>
            <a:lvl1pPr>
              <a:defRPr>
                <a:solidFill>
                  <a:srgbClr val="90398D"/>
                </a:solidFill>
              </a:defRPr>
            </a:lvl1pPr>
          </a:lstStyle>
          <a:p>
            <a:pPr/>
            <a:r>
              <a:t>White-Label Robo</a:t>
            </a:r>
          </a:p>
        </p:txBody>
      </p:sp>
      <p:sp>
        <p:nvSpPr>
          <p:cNvPr id="1296" name="Shape 937"/>
          <p:cNvSpPr txBox="1"/>
          <p:nvPr/>
        </p:nvSpPr>
        <p:spPr>
          <a:xfrm>
            <a:off x="680648" y="1787325"/>
            <a:ext cx="3469503" cy="395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>
            <a:sp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Full-stack Robo-Advisor integrated to your backend for custody &amp; execution</a:t>
            </a:r>
          </a:p>
          <a:p>
            <a:pPr/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One-click Financial Planner, </a:t>
            </a:r>
            <a:br/>
            <a:r>
              <a:t>Digital Onboarding, Account Health Checks and Admin Analytics</a:t>
            </a:r>
          </a:p>
          <a:p>
            <a:pPr>
              <a:lnSpc>
                <a:spcPct val="115000"/>
              </a:lnSpc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Extensions for Chatbot, KYC Automation, Aggregation</a:t>
            </a:r>
          </a:p>
          <a:p>
            <a:pPr/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ct val="100000"/>
              <a:buFont typeface="Helvetica Neue"/>
              <a:buChar char="●"/>
              <a:defRPr sz="1700">
                <a:latin typeface="Lato"/>
                <a:ea typeface="Lato"/>
                <a:cs typeface="Lato"/>
                <a:sym typeface="Lato"/>
              </a:defRPr>
            </a:pPr>
            <a:r>
              <a:t>Offered directly to clients as a white-label solution</a:t>
            </a:r>
          </a:p>
        </p:txBody>
      </p:sp>
      <p:pic>
        <p:nvPicPr>
          <p:cNvPr id="1297" name="Shape 938" descr="Shape 938"/>
          <p:cNvPicPr>
            <a:picLocks noChangeAspect="1"/>
          </p:cNvPicPr>
          <p:nvPr/>
        </p:nvPicPr>
        <p:blipFill>
          <a:blip r:embed="rId2">
            <a:extLst/>
          </a:blip>
          <a:srcRect l="34931" t="9576" r="31138" b="12565"/>
          <a:stretch>
            <a:fillRect/>
          </a:stretch>
        </p:blipFill>
        <p:spPr>
          <a:xfrm>
            <a:off x="4378904" y="1303720"/>
            <a:ext cx="2870402" cy="43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8" name="Shape 939"/>
          <p:cNvSpPr txBox="1"/>
          <p:nvPr/>
        </p:nvSpPr>
        <p:spPr>
          <a:xfrm>
            <a:off x="7477942" y="1979405"/>
            <a:ext cx="2904601" cy="43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>
            <a:lvl1pPr>
              <a:lnSpc>
                <a:spcPct val="115000"/>
              </a:lnSpc>
              <a:defRPr b="1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Direct from:</a:t>
            </a:r>
          </a:p>
        </p:txBody>
      </p:sp>
      <p:sp>
        <p:nvSpPr>
          <p:cNvPr id="1299" name="Shape 940"/>
          <p:cNvSpPr txBox="1"/>
          <p:nvPr/>
        </p:nvSpPr>
        <p:spPr>
          <a:xfrm>
            <a:off x="7249348" y="3174291"/>
            <a:ext cx="3232503" cy="88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9325" tIns="109325" rIns="109325" bIns="109325" anchor="ctr">
            <a:spAutoFit/>
          </a:bodyPr>
          <a:lstStyle>
            <a:lvl1pPr marL="203200" indent="-203200">
              <a:lnSpc>
                <a:spcPct val="115000"/>
              </a:lnSpc>
              <a:buClr>
                <a:srgbClr val="000000"/>
              </a:buClr>
              <a:buSzPct val="25000"/>
              <a:buFont typeface="Helvetica Neue"/>
              <a:buChar char="-"/>
              <a:defRPr sz="1300"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/>
            <a:r>
              <a:t>Our in-house Investment, Design and Integration teams will configure your Robo</a:t>
            </a:r>
          </a:p>
        </p:txBody>
      </p:sp>
      <p:sp>
        <p:nvSpPr>
          <p:cNvPr id="1300" name="Shape 941"/>
          <p:cNvSpPr txBox="1"/>
          <p:nvPr>
            <p:ph type="sldNum" sz="quarter" idx="4294967295"/>
          </p:nvPr>
        </p:nvSpPr>
        <p:spPr>
          <a:xfrm>
            <a:off x="9871181" y="5839871"/>
            <a:ext cx="187572" cy="272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475" tIns="47475" rIns="47475" bIns="47475" anchor="t"/>
          <a:lstStyle/>
          <a:p>
            <a:pPr/>
            <a:fld id="{86CB4B4D-7CA3-9044-876B-883B54F8677D}" type="slidenum"/>
          </a:p>
        </p:txBody>
      </p:sp>
      <p:pic>
        <p:nvPicPr>
          <p:cNvPr id="1301" name="Shape 942" descr="Shape 9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0345" y="2528558"/>
            <a:ext cx="1916347" cy="558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mbu">
  <a:themeElements>
    <a:clrScheme name="Bamb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ambu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amb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mbu">
  <a:themeElements>
    <a:clrScheme name="Bamb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ambu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amb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